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70" r:id="rId6"/>
    <p:sldId id="271" r:id="rId7"/>
    <p:sldId id="260" r:id="rId8"/>
    <p:sldId id="266" r:id="rId9"/>
    <p:sldId id="261" r:id="rId10"/>
    <p:sldId id="262" r:id="rId11"/>
    <p:sldId id="263" r:id="rId12"/>
    <p:sldId id="267" r:id="rId13"/>
    <p:sldId id="264" r:id="rId14"/>
    <p:sldId id="265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://i051.radikal.ru/1103/55/5a239215e5d7.jpg" TargetMode="External"/><Relationship Id="rId7" Type="http://schemas.openxmlformats.org/officeDocument/2006/relationships/hyperlink" Target="http://images.yandex.ru/yandsearch?img_url=http://s44.radikal.ru/i105/0903/6e/d99e17b9a3a3.jpg&amp;iorient=&amp;icolor=&amp;site=&amp;text=%D0%BA%D0%B0%D1%80%D1%82%D0%B8%D0%BD%D0%BA%D0%B8%20%D0%BA%D0%B0%D0%BA%20%D0%B6%D0%B5%D0%BD%D1%89%D0%B8%D0%BD%D0%B0%20%D0%BE%D0%B1%D1%83%D1%87%D0%B0%D0%B5%D1%82%20%D0%B2%D1%8F%D0%B7%D0%B0%D1%82%D1%8C%20%D0%BA%D1%80%D1%8E%D1%87%D0%BA%D0%BE%D0%BC%20&amp;wp=&amp;pos=14&amp;isize=&amp;type=&amp;recent=&amp;rpt=simage&amp;itype=&amp;nojs=1" TargetMode="External"/><Relationship Id="rId12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http://i067.radikal.ru/1006/c5/482353d5ebb3t.jpg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http://gallery.forum-grad.ru/files/7/7/8/9/0/07f124691833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jpeg"/><Relationship Id="rId7" Type="http://schemas.openxmlformats.org/officeDocument/2006/relationships/hyperlink" Target="http://kakchudo.ru/img/f/f18_b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i1.imgbb.ru/img6/8/d/b/8db46ac933a95b279705fd33060d8651_h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://pics.livejournal.com/dinauk/pic/0000xpzf" TargetMode="External"/><Relationship Id="rId7" Type="http://schemas.openxmlformats.org/officeDocument/2006/relationships/hyperlink" Target="http://moya-vselennaya.com/images/011812_1329_211221031.jpg" TargetMode="External"/><Relationship Id="rId12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hyperlink" Target="http://navseruki.org/foto4/preview4/kanzashi_yanvar.JPG" TargetMode="External"/><Relationship Id="rId5" Type="http://schemas.openxmlformats.org/officeDocument/2006/relationships/hyperlink" Target="http://lifeglobe.net/media/entry/298/2264246_42f45ce5_3.jpg" TargetMode="External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openxmlformats.org/officeDocument/2006/relationships/hyperlink" Target="http://static.diary.ru/userdir/1/3/9/4/1394796/72811072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2143139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latin typeface="Cambria" pitchFamily="18" charset="0"/>
              </a:rPr>
              <a:t>Украшения в технике </a:t>
            </a:r>
            <a:r>
              <a:rPr lang="ru-RU" sz="5400" i="1" dirty="0" smtClean="0">
                <a:latin typeface="Mistral" pitchFamily="66" charset="0"/>
              </a:rPr>
              <a:t>«КАНЗАШИ»</a:t>
            </a:r>
            <a:endParaRPr lang="ru-RU" sz="5400" i="1" dirty="0">
              <a:latin typeface="Mistral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3286124"/>
            <a:ext cx="4429156" cy="264320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Выполнила: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ученица 5а класса</a:t>
            </a:r>
          </a:p>
          <a:p>
            <a:pPr algn="l"/>
            <a:r>
              <a:rPr lang="ru-RU" b="1" dirty="0" err="1" smtClean="0">
                <a:solidFill>
                  <a:schemeClr val="tx1"/>
                </a:solidFill>
              </a:rPr>
              <a:t>Хорошева</a:t>
            </a:r>
            <a:r>
              <a:rPr lang="ru-RU" b="1" dirty="0" smtClean="0">
                <a:solidFill>
                  <a:schemeClr val="tx1"/>
                </a:solidFill>
              </a:rPr>
              <a:t> Анна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Тихонова Наталья Михайловна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Инструменты и оборудование</a:t>
            </a:r>
            <a:endParaRPr lang="ru-RU" sz="4000" dirty="0"/>
          </a:p>
        </p:txBody>
      </p:sp>
      <p:pic>
        <p:nvPicPr>
          <p:cNvPr id="2053" name="Рисунок 828" descr="Инструменты для канзаши и дополнительные материалы фото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357298"/>
            <a:ext cx="3213122" cy="1714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 descr="100_7396"/>
          <p:cNvPicPr>
            <a:picLocks noChangeAspect="1" noChangeArrowheads="1"/>
          </p:cNvPicPr>
          <p:nvPr/>
        </p:nvPicPr>
        <p:blipFill>
          <a:blip r:embed="rId4" cstate="print"/>
          <a:srcRect l="30096" r="20894"/>
          <a:stretch>
            <a:fillRect/>
          </a:stretch>
        </p:blipFill>
        <p:spPr bwMode="auto">
          <a:xfrm>
            <a:off x="5929322" y="1285860"/>
            <a:ext cx="1754195" cy="4778793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100_74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5000636"/>
            <a:ext cx="2143616" cy="160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100_74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286124"/>
            <a:ext cx="2143140" cy="160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100_747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3" y="3286124"/>
            <a:ext cx="208010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6" descr="___000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5072074"/>
            <a:ext cx="1539875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Технология изготовления</a:t>
            </a:r>
            <a:endParaRPr lang="ru-RU" dirty="0"/>
          </a:p>
        </p:txBody>
      </p:sp>
      <p:pic>
        <p:nvPicPr>
          <p:cNvPr id="1025" name="Рисунок 856" descr="канзаши своими руками "/>
          <p:cNvPicPr>
            <a:picLocks noChangeAspect="1" noChangeArrowheads="1"/>
          </p:cNvPicPr>
          <p:nvPr/>
        </p:nvPicPr>
        <p:blipFill>
          <a:blip r:embed="rId3" cstate="print"/>
          <a:srcRect b="5121"/>
          <a:stretch>
            <a:fillRect/>
          </a:stretch>
        </p:blipFill>
        <p:spPr bwMode="auto">
          <a:xfrm>
            <a:off x="1071538" y="1142984"/>
            <a:ext cx="2678925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0000cqk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785926"/>
            <a:ext cx="2643206" cy="132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00012fs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786190"/>
            <a:ext cx="3024856" cy="102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Технология изготовления</a:t>
            </a:r>
            <a:endParaRPr lang="ru-RU" dirty="0"/>
          </a:p>
        </p:txBody>
      </p:sp>
      <p:pic>
        <p:nvPicPr>
          <p:cNvPr id="8205" name="Picture 13" descr="100_67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000108"/>
            <a:ext cx="1390650" cy="1038225"/>
          </a:xfrm>
          <a:prstGeom prst="rect">
            <a:avLst/>
          </a:prstGeom>
          <a:noFill/>
        </p:spPr>
      </p:pic>
      <p:pic>
        <p:nvPicPr>
          <p:cNvPr id="8204" name="Picture 12" descr="100_67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071546"/>
            <a:ext cx="2005367" cy="1500198"/>
          </a:xfrm>
          <a:prstGeom prst="rect">
            <a:avLst/>
          </a:prstGeom>
          <a:noFill/>
        </p:spPr>
      </p:pic>
      <p:pic>
        <p:nvPicPr>
          <p:cNvPr id="8203" name="Picture 11" descr="100_67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1571612"/>
            <a:ext cx="2000264" cy="1500198"/>
          </a:xfrm>
          <a:prstGeom prst="rect">
            <a:avLst/>
          </a:prstGeom>
          <a:noFill/>
        </p:spPr>
      </p:pic>
      <p:pic>
        <p:nvPicPr>
          <p:cNvPr id="8202" name="Picture 10" descr="100_6787"/>
          <p:cNvPicPr>
            <a:picLocks noChangeAspect="1" noChangeArrowheads="1"/>
          </p:cNvPicPr>
          <p:nvPr/>
        </p:nvPicPr>
        <p:blipFill>
          <a:blip r:embed="rId6" cstate="print"/>
          <a:srcRect t="18713"/>
          <a:stretch>
            <a:fillRect/>
          </a:stretch>
        </p:blipFill>
        <p:spPr bwMode="auto">
          <a:xfrm>
            <a:off x="285720" y="2071678"/>
            <a:ext cx="1800225" cy="1095375"/>
          </a:xfrm>
          <a:prstGeom prst="rect">
            <a:avLst/>
          </a:prstGeom>
          <a:noFill/>
        </p:spPr>
      </p:pic>
      <p:pic>
        <p:nvPicPr>
          <p:cNvPr id="8201" name="Picture 9" descr="100_6789"/>
          <p:cNvPicPr>
            <a:picLocks noChangeAspect="1" noChangeArrowheads="1"/>
          </p:cNvPicPr>
          <p:nvPr/>
        </p:nvPicPr>
        <p:blipFill>
          <a:blip r:embed="rId7" cstate="print"/>
          <a:srcRect t="25000"/>
          <a:stretch>
            <a:fillRect/>
          </a:stretch>
        </p:blipFill>
        <p:spPr bwMode="auto">
          <a:xfrm>
            <a:off x="2143108" y="2857496"/>
            <a:ext cx="1466850" cy="838200"/>
          </a:xfrm>
          <a:prstGeom prst="rect">
            <a:avLst/>
          </a:prstGeom>
          <a:noFill/>
        </p:spPr>
      </p:pic>
      <p:pic>
        <p:nvPicPr>
          <p:cNvPr id="8200" name="Picture 8" descr="100_6790"/>
          <p:cNvPicPr>
            <a:picLocks noChangeAspect="1" noChangeArrowheads="1"/>
          </p:cNvPicPr>
          <p:nvPr/>
        </p:nvPicPr>
        <p:blipFill>
          <a:blip r:embed="rId8" cstate="print"/>
          <a:srcRect t="23077"/>
          <a:stretch>
            <a:fillRect/>
          </a:stretch>
        </p:blipFill>
        <p:spPr bwMode="auto">
          <a:xfrm>
            <a:off x="3643306" y="3143248"/>
            <a:ext cx="2028830" cy="1176133"/>
          </a:xfrm>
          <a:prstGeom prst="rect">
            <a:avLst/>
          </a:prstGeom>
          <a:noFill/>
        </p:spPr>
      </p:pic>
      <p:pic>
        <p:nvPicPr>
          <p:cNvPr id="8199" name="Picture 7" descr="100_6791"/>
          <p:cNvPicPr>
            <a:picLocks noChangeAspect="1" noChangeArrowheads="1"/>
          </p:cNvPicPr>
          <p:nvPr/>
        </p:nvPicPr>
        <p:blipFill>
          <a:blip r:embed="rId9" cstate="print"/>
          <a:srcRect l="10513" t="27103" r="6541" b="8099"/>
          <a:stretch>
            <a:fillRect/>
          </a:stretch>
        </p:blipFill>
        <p:spPr bwMode="auto">
          <a:xfrm>
            <a:off x="5643570" y="3429000"/>
            <a:ext cx="2071563" cy="1219201"/>
          </a:xfrm>
          <a:prstGeom prst="rect">
            <a:avLst/>
          </a:prstGeom>
          <a:noFill/>
        </p:spPr>
      </p:pic>
      <p:pic>
        <p:nvPicPr>
          <p:cNvPr id="8198" name="Picture 6" descr="100_6796"/>
          <p:cNvPicPr>
            <a:picLocks noChangeAspect="1" noChangeArrowheads="1"/>
          </p:cNvPicPr>
          <p:nvPr/>
        </p:nvPicPr>
        <p:blipFill>
          <a:blip r:embed="rId10" cstate="print"/>
          <a:srcRect l="24600" t="20799" r="19200" b="6934"/>
          <a:stretch>
            <a:fillRect/>
          </a:stretch>
        </p:blipFill>
        <p:spPr bwMode="auto">
          <a:xfrm>
            <a:off x="7643834" y="3723872"/>
            <a:ext cx="1323978" cy="1295808"/>
          </a:xfrm>
          <a:prstGeom prst="rect">
            <a:avLst/>
          </a:prstGeom>
          <a:noFill/>
        </p:spPr>
      </p:pic>
      <p:pic>
        <p:nvPicPr>
          <p:cNvPr id="8197" name="Picture 5" descr="100_74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7224" y="4071942"/>
            <a:ext cx="1928816" cy="1453041"/>
          </a:xfrm>
          <a:prstGeom prst="rect">
            <a:avLst/>
          </a:prstGeom>
          <a:noFill/>
        </p:spPr>
      </p:pic>
      <p:pic>
        <p:nvPicPr>
          <p:cNvPr id="8196" name="Picture 4" descr="100_680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488" y="4572008"/>
            <a:ext cx="1647825" cy="1238250"/>
          </a:xfrm>
          <a:prstGeom prst="rect">
            <a:avLst/>
          </a:prstGeom>
          <a:noFill/>
        </p:spPr>
      </p:pic>
      <p:pic>
        <p:nvPicPr>
          <p:cNvPr id="8195" name="Picture 3" descr="100_680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0" y="5000636"/>
            <a:ext cx="1457325" cy="1085850"/>
          </a:xfrm>
          <a:prstGeom prst="rect">
            <a:avLst/>
          </a:prstGeom>
          <a:noFill/>
        </p:spPr>
      </p:pic>
      <p:pic>
        <p:nvPicPr>
          <p:cNvPr id="8194" name="Picture 2" descr="100_682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72198" y="4929198"/>
            <a:ext cx="1219200" cy="1628775"/>
          </a:xfrm>
          <a:prstGeom prst="rect">
            <a:avLst/>
          </a:prstGeom>
          <a:noFill/>
        </p:spPr>
      </p:pic>
      <p:pic>
        <p:nvPicPr>
          <p:cNvPr id="8193" name="Picture 1" descr="100_747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67575" y="5457825"/>
            <a:ext cx="1876425" cy="1400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r>
              <a:rPr lang="ru-RU" dirty="0" smtClean="0"/>
              <a:t>Мои изделия</a:t>
            </a:r>
            <a:endParaRPr lang="ru-RU" dirty="0"/>
          </a:p>
        </p:txBody>
      </p:sp>
      <p:pic>
        <p:nvPicPr>
          <p:cNvPr id="1028" name="Picture 4" descr="F:\DCIM\100KM863\100_7476.JPG"/>
          <p:cNvPicPr>
            <a:picLocks noChangeAspect="1" noChangeArrowheads="1"/>
          </p:cNvPicPr>
          <p:nvPr/>
        </p:nvPicPr>
        <p:blipFill>
          <a:blip r:embed="rId3" cstate="print"/>
          <a:srcRect l="5202" t="17358" r="1301" b="1736"/>
          <a:stretch>
            <a:fillRect/>
          </a:stretch>
        </p:blipFill>
        <p:spPr bwMode="auto">
          <a:xfrm rot="10800000">
            <a:off x="214282" y="857232"/>
            <a:ext cx="2780783" cy="2053714"/>
          </a:xfrm>
          <a:prstGeom prst="rect">
            <a:avLst/>
          </a:prstGeom>
          <a:noFill/>
        </p:spPr>
      </p:pic>
      <p:pic>
        <p:nvPicPr>
          <p:cNvPr id="1030" name="Picture 6" descr="F:\DCIM\100KM863\100_7478.JPG"/>
          <p:cNvPicPr>
            <a:picLocks noChangeAspect="1" noChangeArrowheads="1"/>
          </p:cNvPicPr>
          <p:nvPr/>
        </p:nvPicPr>
        <p:blipFill>
          <a:blip r:embed="rId4" cstate="print"/>
          <a:srcRect l="8883" t="13325" r="11104"/>
          <a:stretch>
            <a:fillRect/>
          </a:stretch>
        </p:blipFill>
        <p:spPr bwMode="auto">
          <a:xfrm>
            <a:off x="857224" y="2714620"/>
            <a:ext cx="2594913" cy="2108332"/>
          </a:xfrm>
          <a:prstGeom prst="rect">
            <a:avLst/>
          </a:prstGeom>
          <a:noFill/>
        </p:spPr>
      </p:pic>
      <p:pic>
        <p:nvPicPr>
          <p:cNvPr id="1031" name="Picture 7" descr="F:\DCIM\100KM863\100_7477.JPG"/>
          <p:cNvPicPr>
            <a:picLocks noChangeAspect="1" noChangeArrowheads="1"/>
          </p:cNvPicPr>
          <p:nvPr/>
        </p:nvPicPr>
        <p:blipFill>
          <a:blip r:embed="rId5" cstate="print"/>
          <a:srcRect l="10720" t="7146" r="5360" b="18581"/>
          <a:stretch>
            <a:fillRect/>
          </a:stretch>
        </p:blipFill>
        <p:spPr bwMode="auto">
          <a:xfrm>
            <a:off x="1714480" y="4357694"/>
            <a:ext cx="2817786" cy="2084610"/>
          </a:xfrm>
          <a:prstGeom prst="rect">
            <a:avLst/>
          </a:prstGeom>
          <a:noFill/>
        </p:spPr>
      </p:pic>
      <p:pic>
        <p:nvPicPr>
          <p:cNvPr id="1026" name="Picture 2" descr="G:\Проект по технологии Ани Хорошевой\Ани Хорошевой\Новая папка\100_74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956455" y="3192244"/>
            <a:ext cx="2312928" cy="1734696"/>
          </a:xfrm>
          <a:prstGeom prst="rect">
            <a:avLst/>
          </a:prstGeom>
          <a:noFill/>
        </p:spPr>
      </p:pic>
      <p:pic>
        <p:nvPicPr>
          <p:cNvPr id="3" name="Picture 4" descr="G:\Проект по технологии Ани Хорошевой\Ани Хорошевой\Новая папка\100_74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133300">
            <a:off x="6528888" y="871989"/>
            <a:ext cx="2117965" cy="1588474"/>
          </a:xfrm>
          <a:prstGeom prst="rect">
            <a:avLst/>
          </a:prstGeom>
          <a:noFill/>
        </p:spPr>
      </p:pic>
      <p:pic>
        <p:nvPicPr>
          <p:cNvPr id="10" name="Picture 6" descr="G:\Проект по технологии Ани Хорошевой\Ани Хорошевой\Новая папка\100_75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212598">
            <a:off x="3538625" y="1364437"/>
            <a:ext cx="2518008" cy="1888506"/>
          </a:xfrm>
          <a:prstGeom prst="rect">
            <a:avLst/>
          </a:prstGeom>
          <a:noFill/>
        </p:spPr>
      </p:pic>
      <p:pic>
        <p:nvPicPr>
          <p:cNvPr id="11" name="Picture 3" descr="G:\Проект по технологии Ани Хорошевой\Ани Хорошевой\Новая папка\100_749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4985901">
            <a:off x="4602124" y="4168018"/>
            <a:ext cx="2723318" cy="2042489"/>
          </a:xfrm>
          <a:prstGeom prst="rect">
            <a:avLst/>
          </a:prstGeom>
          <a:noFill/>
        </p:spPr>
      </p:pic>
      <p:pic>
        <p:nvPicPr>
          <p:cNvPr id="13" name="Picture 4" descr="G:\Проект по технологии Ани Хорошевой\Ани Хорошевой\Новая папка\100_74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133300">
            <a:off x="6530080" y="894595"/>
            <a:ext cx="2117965" cy="1588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DCIM\100KM863\100_7468.JPG"/>
          <p:cNvPicPr>
            <a:picLocks noChangeAspect="1" noChangeArrowheads="1"/>
          </p:cNvPicPr>
          <p:nvPr/>
        </p:nvPicPr>
        <p:blipFill>
          <a:blip r:embed="rId3" cstate="print"/>
          <a:srcRect l="25112" t="12946" r="11272" b="22322"/>
          <a:stretch>
            <a:fillRect/>
          </a:stretch>
        </p:blipFill>
        <p:spPr bwMode="auto">
          <a:xfrm rot="5400000">
            <a:off x="-229122" y="800569"/>
            <a:ext cx="3744295" cy="2857488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Ани Хорошевой\100_7490.JPG"/>
          <p:cNvPicPr>
            <a:picLocks noChangeAspect="1" noChangeArrowheads="1"/>
          </p:cNvPicPr>
          <p:nvPr/>
        </p:nvPicPr>
        <p:blipFill>
          <a:blip r:embed="rId4" cstate="print"/>
          <a:srcRect l="6517" t="5212" r="8472" b="8621"/>
          <a:stretch>
            <a:fillRect/>
          </a:stretch>
        </p:blipFill>
        <p:spPr bwMode="auto">
          <a:xfrm rot="5400000">
            <a:off x="2151521" y="1634638"/>
            <a:ext cx="4696423" cy="3570242"/>
          </a:xfrm>
          <a:prstGeom prst="rect">
            <a:avLst/>
          </a:prstGeom>
          <a:noFill/>
        </p:spPr>
      </p:pic>
      <p:pic>
        <p:nvPicPr>
          <p:cNvPr id="2050" name="Picture 2" descr="F:\DCIM\100KM863\100_7480.JPG"/>
          <p:cNvPicPr>
            <a:picLocks noChangeAspect="1" noChangeArrowheads="1"/>
          </p:cNvPicPr>
          <p:nvPr/>
        </p:nvPicPr>
        <p:blipFill>
          <a:blip r:embed="rId5" cstate="print"/>
          <a:srcRect l="6936" t="13989" r="-874" b="8160"/>
          <a:stretch>
            <a:fillRect/>
          </a:stretch>
        </p:blipFill>
        <p:spPr bwMode="auto">
          <a:xfrm rot="5400000">
            <a:off x="5403566" y="3296254"/>
            <a:ext cx="4099714" cy="2619574"/>
          </a:xfrm>
          <a:prstGeom prst="rect">
            <a:avLst/>
          </a:prstGeom>
          <a:noFill/>
        </p:spPr>
      </p:pic>
      <p:pic>
        <p:nvPicPr>
          <p:cNvPr id="6" name="Picture 2" descr="F:\DCIM\100KM863\100_7480.JPG"/>
          <p:cNvPicPr>
            <a:picLocks noChangeAspect="1" noChangeArrowheads="1"/>
          </p:cNvPicPr>
          <p:nvPr/>
        </p:nvPicPr>
        <p:blipFill>
          <a:blip r:embed="rId5" cstate="print"/>
          <a:srcRect l="6936" t="13989" r="-874" b="8160"/>
          <a:stretch>
            <a:fillRect/>
          </a:stretch>
        </p:blipFill>
        <p:spPr bwMode="auto">
          <a:xfrm rot="5400000">
            <a:off x="5403566" y="3311814"/>
            <a:ext cx="4099714" cy="2619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7300" i="1" dirty="0" err="1" smtClean="0">
                <a:latin typeface="Mistral" pitchFamily="66" charset="0"/>
              </a:rPr>
              <a:t>Канзаши</a:t>
            </a:r>
            <a:r>
              <a:rPr lang="ru-RU" sz="7300" i="1" dirty="0" smtClean="0">
                <a:latin typeface="Mistral" pitchFamily="66" charset="0"/>
              </a:rPr>
              <a:t> - это доступно</a:t>
            </a:r>
            <a:r>
              <a:rPr lang="ru-RU" sz="6000" i="1" dirty="0" smtClean="0">
                <a:latin typeface="Mistral" pitchFamily="66" charset="0"/>
              </a:rPr>
              <a:t>.</a:t>
            </a:r>
            <a:r>
              <a:rPr lang="en-US" sz="6000" i="1" dirty="0" smtClean="0">
                <a:latin typeface="Mistral" pitchFamily="66" charset="0"/>
              </a:rPr>
              <a:t/>
            </a:r>
            <a:br>
              <a:rPr lang="en-US" sz="6000" i="1" dirty="0" smtClean="0">
                <a:latin typeface="Mistral" pitchFamily="66" charset="0"/>
              </a:rPr>
            </a:br>
            <a:r>
              <a:rPr lang="en-US" sz="6000" i="1" dirty="0" smtClean="0">
                <a:latin typeface="Mistral" pitchFamily="66" charset="0"/>
              </a:rPr>
              <a:t/>
            </a:r>
            <a:br>
              <a:rPr lang="en-US" sz="6000" i="1" dirty="0" smtClean="0">
                <a:latin typeface="Mistral" pitchFamily="66" charset="0"/>
              </a:rPr>
            </a:br>
            <a:r>
              <a:rPr lang="ru-RU" sz="6000" i="1" dirty="0" smtClean="0">
                <a:latin typeface="Mistral" pitchFamily="66" charset="0"/>
              </a:rPr>
              <a:t> </a:t>
            </a:r>
            <a:r>
              <a:rPr lang="ru-RU" sz="7300" i="1" dirty="0" err="1" smtClean="0">
                <a:latin typeface="Mistral" pitchFamily="66" charset="0"/>
              </a:rPr>
              <a:t>Канзаши - это красиво и креативно.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45507" y="2786058"/>
            <a:ext cx="76529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http://i051.radikal.ru/1103/55/5a239215e5d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2867164" cy="3286148"/>
          </a:xfrm>
          <a:prstGeom prst="rect">
            <a:avLst/>
          </a:prstGeom>
          <a:noFill/>
        </p:spPr>
      </p:pic>
      <p:pic>
        <p:nvPicPr>
          <p:cNvPr id="1029" name="Picture 5" descr="http://i067.radikal.ru/1006/c5/482353d5ebb3t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b="2499"/>
          <a:stretch>
            <a:fillRect/>
          </a:stretch>
        </p:blipFill>
        <p:spPr bwMode="auto">
          <a:xfrm>
            <a:off x="3857620" y="285728"/>
            <a:ext cx="2628900" cy="3714776"/>
          </a:xfrm>
          <a:prstGeom prst="rect">
            <a:avLst/>
          </a:prstGeom>
          <a:noFill/>
        </p:spPr>
      </p:pic>
      <p:pic>
        <p:nvPicPr>
          <p:cNvPr id="1031" name="Picture 7" descr="http://im8-tub-ru.yandex.net/i?id=156472903-50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8082" y="571480"/>
            <a:ext cx="1304925" cy="1428750"/>
          </a:xfrm>
          <a:prstGeom prst="rect">
            <a:avLst/>
          </a:prstGeom>
          <a:noFill/>
        </p:spPr>
      </p:pic>
      <p:pic>
        <p:nvPicPr>
          <p:cNvPr id="1033" name="Picture 9" descr="http://gallery.forum-grad.ru/files/7/7/8/9/0/07f124691833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8715404" cy="6578386"/>
          </a:xfrm>
          <a:prstGeom prst="rect">
            <a:avLst/>
          </a:prstGeom>
          <a:noFill/>
        </p:spPr>
      </p:pic>
      <p:pic>
        <p:nvPicPr>
          <p:cNvPr id="1037" name="Picture 13" descr="http://knit.org.ua/wp-content/gallery/knitter/ActiveServiceB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85728"/>
            <a:ext cx="3038475" cy="4876801"/>
          </a:xfrm>
          <a:prstGeom prst="rect">
            <a:avLst/>
          </a:prstGeom>
          <a:noFill/>
        </p:spPr>
      </p:pic>
      <p:pic>
        <p:nvPicPr>
          <p:cNvPr id="1039" name="Picture 15" descr="http://knit.org.ua/wp-content/gallery/knitter/professional-scarf-knitter-allison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4744" y="285728"/>
            <a:ext cx="3214710" cy="4354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Обоснование выбора темы проекта</a:t>
            </a:r>
            <a:endParaRPr lang="ru-RU" dirty="0"/>
          </a:p>
        </p:txBody>
      </p:sp>
      <p:pic>
        <p:nvPicPr>
          <p:cNvPr id="4" name="Picture 2" descr="http://1001uzor.com/imag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3786214" cy="5151436"/>
          </a:xfrm>
          <a:prstGeom prst="rect">
            <a:avLst/>
          </a:prstGeom>
          <a:noFill/>
        </p:spPr>
      </p:pic>
      <p:pic>
        <p:nvPicPr>
          <p:cNvPr id="16386" name="Picture 2" descr="http://i1.imgbb.ru/img6/8/d/b/8db46ac933a95b279705fd33060d8651_h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357298"/>
            <a:ext cx="3257573" cy="4572032"/>
          </a:xfrm>
          <a:prstGeom prst="rect">
            <a:avLst/>
          </a:prstGeom>
          <a:noFill/>
        </p:spPr>
      </p:pic>
      <p:pic>
        <p:nvPicPr>
          <p:cNvPr id="6" name="Picture 11" descr="http://knit.org.ua/wp-content/gallery/knitter/T_WomanKnitsWithChildCat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071546"/>
            <a:ext cx="4357718" cy="5677232"/>
          </a:xfrm>
          <a:prstGeom prst="rect">
            <a:avLst/>
          </a:prstGeom>
          <a:noFill/>
        </p:spPr>
      </p:pic>
      <p:pic>
        <p:nvPicPr>
          <p:cNvPr id="16388" name="Picture 4" descr="http://kakchudo.ru/img/f/f18_b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2000240"/>
            <a:ext cx="389418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 </a:t>
            </a:r>
            <a:r>
              <a:rPr lang="ru-RU" sz="5400" i="1" dirty="0" smtClean="0">
                <a:latin typeface="Mistral" pitchFamily="66" charset="0"/>
              </a:rPr>
              <a:t>КАНЗАШИ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8" name="Рисунок 1" descr="http://avonessa.kz/images/stories/thumbs/L3Zhci93d3cvdi0yNDM1L2RhdGEvd3d3L2F2b25lc3NhLmt6L2ltYWdlcy9zdG9yaWVzL2g0LmpwZw==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357298"/>
            <a:ext cx="478563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3" descr="http://avonessa.kz/images/stories/thumbs/L3Zhci93d3cvdi0yNDM1L2RhdGEvd3d3L2F2b25lc3NhLmt6L2ltYWdlcy9zdG9yaWVzL2guanBn.jpg"/>
          <p:cNvPicPr>
            <a:picLocks noChangeAspect="1" noChangeArrowheads="1"/>
          </p:cNvPicPr>
          <p:nvPr/>
        </p:nvPicPr>
        <p:blipFill>
          <a:blip r:embed="rId4" cstate="print"/>
          <a:srcRect r="4535"/>
          <a:stretch>
            <a:fillRect/>
          </a:stretch>
        </p:blipFill>
        <p:spPr bwMode="auto">
          <a:xfrm>
            <a:off x="4143372" y="2143116"/>
            <a:ext cx="464398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2" descr="http://avonessa.kz/images/stories/thumbs/L3Zhci93d3cvdi0yNDM1L2RhdGEvd3d3L2F2b25lc3NhLmt6L2ltYWdlcy9zdG9yaWVzL2gxLmpwZw==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928934"/>
            <a:ext cx="43705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1357298"/>
            <a:ext cx="32147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/>
              <a:t>Канзаши</a:t>
            </a:r>
            <a:r>
              <a:rPr lang="ru-RU" sz="3200" b="1" dirty="0" smtClean="0"/>
              <a:t> (</a:t>
            </a:r>
            <a:r>
              <a:rPr lang="ru-RU" sz="3200" b="1" dirty="0" err="1" smtClean="0"/>
              <a:t>Kanzashi</a:t>
            </a:r>
            <a:r>
              <a:rPr lang="ru-RU" sz="3200" b="1" dirty="0" smtClean="0"/>
              <a:t>)</a:t>
            </a:r>
            <a:r>
              <a:rPr lang="ru-RU" sz="3200" dirty="0" smtClean="0"/>
              <a:t> - украшения для волос, используемые в традиционных китайских и японских прическах.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pics.livejournal.com/dinauk/pic/0000xpz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00042"/>
            <a:ext cx="3923372" cy="2938460"/>
          </a:xfrm>
          <a:prstGeom prst="rect">
            <a:avLst/>
          </a:prstGeom>
          <a:noFill/>
        </p:spPr>
      </p:pic>
      <p:pic>
        <p:nvPicPr>
          <p:cNvPr id="3076" name="Picture 4" descr="http://lifeglobe.net/media/entry/298/2264246_42f45ce5_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28604"/>
            <a:ext cx="2507863" cy="2452678"/>
          </a:xfrm>
          <a:prstGeom prst="rect">
            <a:avLst/>
          </a:prstGeom>
          <a:noFill/>
        </p:spPr>
      </p:pic>
      <p:pic>
        <p:nvPicPr>
          <p:cNvPr id="3078" name="Picture 6" descr="http://moya-vselennaya.com/images/011812_1329_21122103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3570" y="3214686"/>
            <a:ext cx="3205165" cy="3205166"/>
          </a:xfrm>
          <a:prstGeom prst="rect">
            <a:avLst/>
          </a:prstGeom>
          <a:noFill/>
        </p:spPr>
      </p:pic>
      <p:pic>
        <p:nvPicPr>
          <p:cNvPr id="3080" name="Picture 8" descr="http://static.diary.ru/userdir/1/3/9/4/1394796/72811072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3786190"/>
            <a:ext cx="3214678" cy="2724303"/>
          </a:xfrm>
          <a:prstGeom prst="rect">
            <a:avLst/>
          </a:prstGeom>
          <a:noFill/>
        </p:spPr>
      </p:pic>
      <p:pic>
        <p:nvPicPr>
          <p:cNvPr id="3082" name="Picture 10" descr="http://navseruki.org/foto4/preview4/kanzashi_yanvar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42910" y="428604"/>
            <a:ext cx="807249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рассмотреть, как еще можно использовать технику Казанши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Научиться основным приёмам работы в технике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Канзаши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Рассмотреть варианты изделий в данной технике  и возможность их применения в повседневной жизни;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Определиться с выбором изделий;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изделия с различным применением и для различных ситуаций.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Разработка идей, вариантов</a:t>
            </a:r>
            <a:endParaRPr lang="ru-RU" sz="4000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857488" y="1428737"/>
            <a:ext cx="2928957" cy="61120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Женские украшения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>
            <a:off x="4202113" y="2039938"/>
            <a:ext cx="1708150" cy="4429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28" name="AutoShape 4"/>
          <p:cNvCxnSpPr>
            <a:cxnSpLocks noChangeShapeType="1"/>
          </p:cNvCxnSpPr>
          <p:nvPr/>
        </p:nvCxnSpPr>
        <p:spPr bwMode="auto">
          <a:xfrm>
            <a:off x="4214810" y="2071678"/>
            <a:ext cx="0" cy="5969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 flipH="1">
            <a:off x="2500298" y="2071678"/>
            <a:ext cx="1687513" cy="382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1142976" y="2500306"/>
            <a:ext cx="1671637" cy="6508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Кольцо, серьги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5857884" y="2500306"/>
            <a:ext cx="1617662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Заколки для волос</a:t>
            </a: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3571868" y="2714620"/>
            <a:ext cx="1476375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Браслет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43174" y="3786190"/>
            <a:ext cx="3357586" cy="665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Украшения интерьера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5929322" y="4786322"/>
            <a:ext cx="1746250" cy="7143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Зажимы на шторы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3071802" y="5286388"/>
            <a:ext cx="2651125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Диванная подушка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057275" y="4795838"/>
            <a:ext cx="1800213" cy="7048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Рама для фотографий</a:t>
            </a:r>
          </a:p>
        </p:txBody>
      </p:sp>
      <p:cxnSp>
        <p:nvCxnSpPr>
          <p:cNvPr id="1037" name="AutoShape 13"/>
          <p:cNvCxnSpPr>
            <a:cxnSpLocks noChangeShapeType="1"/>
          </p:cNvCxnSpPr>
          <p:nvPr/>
        </p:nvCxnSpPr>
        <p:spPr bwMode="auto">
          <a:xfrm>
            <a:off x="4357686" y="4429132"/>
            <a:ext cx="1908175" cy="3460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8" name="AutoShape 14"/>
          <p:cNvCxnSpPr>
            <a:cxnSpLocks noChangeShapeType="1"/>
          </p:cNvCxnSpPr>
          <p:nvPr/>
        </p:nvCxnSpPr>
        <p:spPr bwMode="auto">
          <a:xfrm rot="10800000" flipV="1">
            <a:off x="2357422" y="4429131"/>
            <a:ext cx="1857388" cy="3460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9" name="AutoShape 15"/>
          <p:cNvCxnSpPr>
            <a:cxnSpLocks noChangeShapeType="1"/>
            <a:stCxn id="1033" idx="2"/>
          </p:cNvCxnSpPr>
          <p:nvPr/>
        </p:nvCxnSpPr>
        <p:spPr bwMode="auto">
          <a:xfrm rot="5400000">
            <a:off x="3886592" y="4851014"/>
            <a:ext cx="835035" cy="3571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3429000"/>
            <a:ext cx="4786346" cy="2928934"/>
          </a:xfrm>
        </p:spPr>
        <p:txBody>
          <a:bodyPr>
            <a:noAutofit/>
          </a:bodyPr>
          <a:lstStyle/>
          <a:p>
            <a:pPr indent="449263" algn="l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Мой выбор</a:t>
            </a:r>
            <a:br>
              <a:rPr lang="ru-RU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украшения для волос;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зажимы на шторы;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украшение на туфли;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оригинальная фото рамка;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5. декоративная ёлочка.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endParaRPr lang="ru-RU" sz="2600" dirty="0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928926" y="2500306"/>
            <a:ext cx="1570038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Сумка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142976" y="1928802"/>
            <a:ext cx="1606550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Берет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428860" y="1214422"/>
            <a:ext cx="4286280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Times New Roman" pitchFamily="18" charset="0"/>
                <a:cs typeface="Arial" pitchFamily="34" charset="0"/>
              </a:rPr>
              <a:t>Украшение одежды и обуви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500826" y="2000240"/>
            <a:ext cx="1522413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Туфли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54" name="AutoShape 6"/>
          <p:cNvCxnSpPr>
            <a:cxnSpLocks noChangeShapeType="1"/>
          </p:cNvCxnSpPr>
          <p:nvPr/>
        </p:nvCxnSpPr>
        <p:spPr bwMode="auto">
          <a:xfrm rot="10800000" flipV="1">
            <a:off x="2143108" y="1714487"/>
            <a:ext cx="1428760" cy="18256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5" name="AutoShape 7"/>
          <p:cNvCxnSpPr>
            <a:cxnSpLocks noChangeShapeType="1"/>
          </p:cNvCxnSpPr>
          <p:nvPr/>
        </p:nvCxnSpPr>
        <p:spPr bwMode="auto">
          <a:xfrm>
            <a:off x="5643570" y="1714488"/>
            <a:ext cx="1428760" cy="2857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6" name="AutoShape 8"/>
          <p:cNvCxnSpPr>
            <a:cxnSpLocks noChangeShapeType="1"/>
          </p:cNvCxnSpPr>
          <p:nvPr/>
        </p:nvCxnSpPr>
        <p:spPr bwMode="auto">
          <a:xfrm flipH="1">
            <a:off x="3571868" y="1714488"/>
            <a:ext cx="447675" cy="800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4714876" y="2500306"/>
            <a:ext cx="1571636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Сапожки, валенки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58" name="AutoShape 10"/>
          <p:cNvCxnSpPr>
            <a:cxnSpLocks noChangeShapeType="1"/>
          </p:cNvCxnSpPr>
          <p:nvPr/>
        </p:nvCxnSpPr>
        <p:spPr bwMode="auto">
          <a:xfrm>
            <a:off x="5286380" y="1714488"/>
            <a:ext cx="352425" cy="800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dirty="0" smtClean="0">
                <a:latin typeface="+mj-lt"/>
                <a:ea typeface="+mj-ea"/>
                <a:cs typeface="+mj-cs"/>
              </a:rPr>
              <a:t>Разработка идей, вариантов</a:t>
            </a:r>
            <a:endParaRPr lang="ru-RU" sz="40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357694"/>
            <a:ext cx="8115328" cy="1768469"/>
          </a:xfrm>
        </p:spPr>
        <p:txBody>
          <a:bodyPr>
            <a:normAutofit/>
          </a:bodyPr>
          <a:lstStyle/>
          <a:p>
            <a:r>
              <a:rPr lang="ru-RU" dirty="0" smtClean="0"/>
              <a:t>Ленты;</a:t>
            </a:r>
          </a:p>
          <a:p>
            <a:r>
              <a:rPr lang="ru-RU" dirty="0" err="1" smtClean="0"/>
              <a:t>Пайетки</a:t>
            </a:r>
            <a:r>
              <a:rPr lang="ru-RU" dirty="0" smtClean="0"/>
              <a:t>, пуговицы, бисер, бусины, стразы;</a:t>
            </a:r>
          </a:p>
          <a:p>
            <a:r>
              <a:rPr lang="ru-RU" dirty="0" smtClean="0"/>
              <a:t>Клей бесцветный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826" descr="Инструменты для канзаши и дополнительные материалы фото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2575916" cy="19288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827" descr="Инструменты для канзаши и дополнительные материалы фото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214554"/>
            <a:ext cx="2762250" cy="18573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 descr="100_7455"/>
          <p:cNvPicPr>
            <a:picLocks noChangeAspect="1" noChangeArrowheads="1"/>
          </p:cNvPicPr>
          <p:nvPr/>
        </p:nvPicPr>
        <p:blipFill>
          <a:blip r:embed="rId5" cstate="print"/>
          <a:srcRect l="23972" t="21291" r="16949" b="13226"/>
          <a:stretch>
            <a:fillRect/>
          </a:stretch>
        </p:blipFill>
        <p:spPr bwMode="auto">
          <a:xfrm>
            <a:off x="6143637" y="1214422"/>
            <a:ext cx="2357454" cy="1961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111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Украшения в технике «КАНЗАШИ»</vt:lpstr>
      <vt:lpstr>Слайд 2</vt:lpstr>
      <vt:lpstr>Обоснование выбора темы проекта</vt:lpstr>
      <vt:lpstr>Из истории КАНЗАШИ  </vt:lpstr>
      <vt:lpstr>Слайд 5</vt:lpstr>
      <vt:lpstr>Слайд 6</vt:lpstr>
      <vt:lpstr>Разработка идей, вариантов</vt:lpstr>
      <vt:lpstr>Мой выбор 1. украшения для волос; 2. зажимы на шторы; 3. украшение на туфли; 4. оригинальная фото рамка; 5. декоративная ёлочка. </vt:lpstr>
      <vt:lpstr>Материалы</vt:lpstr>
      <vt:lpstr>Инструменты и оборудование</vt:lpstr>
      <vt:lpstr>Технология изготовления</vt:lpstr>
      <vt:lpstr>Технология изготовления</vt:lpstr>
      <vt:lpstr>Мои изделия</vt:lpstr>
      <vt:lpstr>Слайд 14</vt:lpstr>
      <vt:lpstr>Канзаши - это доступно.   Канзаши - это красиво и креативно.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Украшения в технике «КАНЗАШИ»</dc:title>
  <cp:lastModifiedBy>User</cp:lastModifiedBy>
  <cp:revision>63</cp:revision>
  <dcterms:modified xsi:type="dcterms:W3CDTF">2014-01-12T16:08:38Z</dcterms:modified>
</cp:coreProperties>
</file>