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  <p:sldMasterId id="2147483737" r:id="rId2"/>
  </p:sldMasterIdLst>
  <p:sldIdLst>
    <p:sldId id="256" r:id="rId3"/>
    <p:sldId id="263" r:id="rId4"/>
    <p:sldId id="259" r:id="rId5"/>
    <p:sldId id="264" r:id="rId6"/>
    <p:sldId id="258" r:id="rId7"/>
    <p:sldId id="260" r:id="rId8"/>
    <p:sldId id="261" r:id="rId9"/>
    <p:sldId id="265" r:id="rId10"/>
    <p:sldId id="257" r:id="rId11"/>
    <p:sldId id="26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78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95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77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338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02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096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1753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910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2394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332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7060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507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4989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9673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6215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9569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2424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6634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5928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5009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0592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137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883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864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88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329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270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330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238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623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C4F2D6F-AE05-4178-942F-B4C967DB241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FA330-8C1F-4D38-86CD-B3F8ACB16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2642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1928" y="858982"/>
            <a:ext cx="9339707" cy="231370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Где работать мне?   Чем заниматься?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2" name="AutoShape 2" descr="http://www.segapro.net/wp-content/2012/05/Ausfahrbarer-Monitor-selber-baue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http://www.segapro.net/wp-content/2012/05/Ausfahrbarer-Monitor-selber-baue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http://www.segapro.net/wp-content/2012/05/Ausfahrbarer-Monitor-selber-baue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8" name="AutoShape 8" descr="http://www.segapro.net/wp-content/2012/05/Ausfahrbarer-Monitor-selber-bauen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50" name="AutoShape 10" descr="http://www.segapro.net/wp-content/2012/05/Ausfahrbarer-Monitor-selber-baue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52" name="AutoShape 12" descr="https://bazarshenasan.com/images/school/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 descr="2.jpg"/>
          <p:cNvPicPr>
            <a:picLocks noChangeAspect="1"/>
          </p:cNvPicPr>
          <p:nvPr/>
        </p:nvPicPr>
        <p:blipFill>
          <a:blip r:embed="rId2" cstate="print"/>
          <a:srcRect l="8487" t="3057" r="10397"/>
          <a:stretch>
            <a:fillRect/>
          </a:stretch>
        </p:blipFill>
        <p:spPr>
          <a:xfrm>
            <a:off x="8466259" y="2807382"/>
            <a:ext cx="1967346" cy="3075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1638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8924" y="5664572"/>
            <a:ext cx="9404723" cy="140053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ответственные за выпуск :   Семенов Олег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Бутузова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Екатерина,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Мымрина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Алена.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1021" y="1651136"/>
            <a:ext cx="8379355" cy="322566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В заключении мы хотим сказать, что, однозначно,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профпроект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очень нужное дело. Мы просто представили, что мы были бы невежественнее, если бы не проявили активность. Участвуя в проекте, мы расширили свой кругозор, приобрели минимальные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професеональные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навыки и стали дружнее.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68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Профессия от Бога: ЖИЗНЬ СПАСАТЬ.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2052918"/>
            <a:ext cx="5624059" cy="419548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Березники - промышленный город. Его предприятия выпускают нужную, но одновременно опасную продукцию, поэтому каждое из них имеет свою спасательную службу. 30 октября 2019г нас пригласили в подразделение газоспасательная службы ведущей компании "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Ависма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 Она родилась в 1959 году. Сам бункер произвёл большое впечатление на нас. В случае ЧС он имеет все необходимое, чтобы большая группа людей могла выжить в нем в течение целого месяца. В этой службе постоянно проходят учения. Подразделение - очень надёжное. Для нас, побывать там, было как приключение, не страшное, а интересное и познавательное</a:t>
            </a:r>
          </a:p>
          <a:p>
            <a:pPr marL="0" indent="0">
              <a:lnSpc>
                <a:spcPct val="150000"/>
              </a:lnSpc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199" y="1475974"/>
            <a:ext cx="1464129" cy="29282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156" y="1475974"/>
            <a:ext cx="1464129" cy="29282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113" y="1475974"/>
            <a:ext cx="1464129" cy="29282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949" y="4524980"/>
            <a:ext cx="4234541" cy="211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3100" dirty="0" smtClean="0"/>
              <a:t>Профессий много в мире разных, для нас пример ПОЖАРНЫМ быть.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5891" y="1814370"/>
            <a:ext cx="5851852" cy="421030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опасная и нужная работа -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огнеборец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Ещё одна в списке профессий, с которыми нам надо познакомиться. Городская пожарная часть 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Березниковской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Экскурсия оказалась полезной и познавательной и для мальчиков, и для девочек. Мы окунулись в работу пожарных-спасателей, узнали много интересного из их нелёгкой и опасной службы. Ощутили на себе вес пожарного снаряжения, посидели в спец технике, понаблюдали за учениями. Да, это профессия для настоящих мужчин! Она нужна во все времена.</a:t>
            </a:r>
          </a:p>
          <a:p>
            <a:pPr marL="0" indent="0">
              <a:buNone/>
            </a:pPr>
            <a:endParaRPr lang="ru-RU" sz="1400" dirty="0"/>
          </a:p>
        </p:txBody>
      </p:sp>
      <p:pic>
        <p:nvPicPr>
          <p:cNvPr id="2050" name="Picture 2" descr="https://sun9-2.userapi.com/c857024/v857024564/81f18/LojYRuKlsz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078" y="1943333"/>
            <a:ext cx="4671664" cy="233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11.userapi.com/c200828/v200828564/7741d/1v3IH38Ji6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078" y="4414449"/>
            <a:ext cx="3880371" cy="1940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99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Б В Г Детский сад.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3" y="2052918"/>
            <a:ext cx="5602288" cy="419548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в роли воспитателей в детском саду 78. Это одна из самых трудных и ответственных профессий. Наши подопечные - дети четырех лет. Мы старались организовать их досуг и уход за собой в течение двух часов. И им, и нам было интересно. Мы как бы снова окунулись в свое детство. Быть воспитателей - это очень - очень ответственно и благородно. Нужно много знать и уметь.</a:t>
            </a:r>
          </a:p>
          <a:p>
            <a:pPr marL="0" indent="0">
              <a:lnSpc>
                <a:spcPct val="150000"/>
              </a:lnSpc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930" y="1898571"/>
            <a:ext cx="2161528" cy="28820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583" y="4313419"/>
            <a:ext cx="3159366" cy="23695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74583" y="1898571"/>
            <a:ext cx="3159366" cy="236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07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Своё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TV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511050"/>
            <a:ext cx="5715178" cy="457366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профессии корреспондента, ведущего новостей, оператора и некоторых других в сфере телевидения проходило в самой студии "Свое ТВ". Мы испытали восторг и любопытство, оказавшись там. Все было ново, интересно и необычно. Вот простор для творческих людей! Но быть телевизионщиком очень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ответственно,так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они влияют на людей и развитие общества, в целом. Мы попробовали читать текст, грамотно говорить в микрофон и владеть своими эмоциями. А ещё нас показали в городских новостях и выглядели мы неплохо. Очень памятная экскурсия!</a:t>
            </a:r>
          </a:p>
          <a:p>
            <a:pPr marL="0" indent="0">
              <a:lnSpc>
                <a:spcPct val="150000"/>
              </a:lnSpc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sun9-45.userapi.com/c857432/v857432564/179ced/bHCOGC1W_a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152983"/>
            <a:ext cx="3393298" cy="254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29.userapi.com/c850416/v850416564/1bfe07/xiw_Q8kbsS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1" y="3770202"/>
            <a:ext cx="4000250" cy="300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918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Выбрать нужную покупку продавец поможет чуткий.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6979" y="1284514"/>
            <a:ext cx="4684871" cy="513805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 из самых востребованных профессий - в торговле. Мы убеждаемся в этом каждый день, совершая походы по магазинам. Один из сетевых супермаркетов "Магнит" предложил нам примерить на себя, что значит быть продавцом-кассиром, продавцом-универсалом, товароведом и директором. Мы узнали их основные обязанности, многое о товарах, сроках хранения и реализации, поучаствовали в приёмке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хлебо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-булочных изделий БХК, увидели, как выглядят товарные накладные и как они заводятся в компьютере, попробовали себя в роли кассира, отбив покупки нескольким покупателям. Полученный опыт впечатлил!</a:t>
            </a:r>
          </a:p>
          <a:p>
            <a:pPr marL="0" indent="0">
              <a:lnSpc>
                <a:spcPct val="150000"/>
              </a:lnSpc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sun9-63.userapi.com/c200820/v200820564/75f66/FY_BkAGPan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488" y="1401327"/>
            <a:ext cx="3907662" cy="2189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14.userapi.com/c858028/v858028564/187782/EnW63VQ0n4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850" y="1401327"/>
            <a:ext cx="2048304" cy="364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69.userapi.com/c206628/v206628564/76378/ac8LOo5J5u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488" y="3764845"/>
            <a:ext cx="3907662" cy="2198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79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/>
              <a:t>Академики красоты.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3" y="1219200"/>
            <a:ext cx="4285116" cy="550897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Внешний вид очень важен для большинства людей. Он улучшает настроение, делает их увереннее и счастливее. В нашем городе много "волшебников", которые помогают людям стать красивее и счастливее. Конечно, это - парикмахеры, услугами которых мы пользуемся часто. Группа девочек из нашего класса побывала в парикмахерском салоне. Мы ощутили, как это - преображать людей и самим преображаться. Интересно! Эта профессия ещё будет долго жить и радовать людей.</a:t>
            </a:r>
          </a:p>
          <a:p>
            <a:pPr marL="0" indent="0"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sun9-68.userapi.com/c857124/v857124558/d0f94/82-7LRdH8I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362" y="392790"/>
            <a:ext cx="2289372" cy="305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57.userapi.com/c858036/v858036558/17b880/kL2VW-7c7W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44995" y="392790"/>
            <a:ext cx="2301873" cy="3060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sun9-16.userapi.com/c858228/v858228558/1792f4/Nnv0WadyvJ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362" y="3505214"/>
            <a:ext cx="2289372" cy="305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sun9-14.userapi.com/c857728/v857728558/175a43/44Y1t7tELd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994" y="3513548"/>
            <a:ext cx="2301873" cy="305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96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Сам себе являешься ты БОССОМ.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3" y="1853248"/>
            <a:ext cx="6767058" cy="48523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что, если мы захотим стать частными предпринимателями? Мечтать не вредно! Уверены, кто-то захочет и будет. Нам посчастливилось пообщаться с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бизнесвумен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 США, которая родом из Березников. Встреча состоялась сразу после зимних каникул. Интерес у нас был огромный. Женя (так её зовут) рассказала нам о том, как ведётся частный бизнес в США, что значит быть фермером там, какие у них условия ведения бизнеса и льготы. Мы также узнали, что быть настоящим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блогером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трудно и ответственно. А ещё она провела с нами финансовый ликбез. Было очень интересно узнать, в каких там отношениях банки и клиенты. Мы задавали очень много вопросов, равнодушных не было. Ещё Женя рассказала, как ей было трудно первое время без хорошего знания английского языка и подчеркнула необходимость учить его, чтобы стать действительно успешными в карьере и жизни. Она также отметила, что сейчас на первый план выдвигаются профессии в программировании и сфере обслуживания.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Инстаграм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способствует нашему сближению.</a:t>
            </a:r>
          </a:p>
          <a:p>
            <a:pPr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371" y="1853249"/>
            <a:ext cx="4158344" cy="311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03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130" y="452718"/>
            <a:ext cx="9404723" cy="140053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029" y="241893"/>
            <a:ext cx="3218097" cy="31999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1" y="201404"/>
            <a:ext cx="3749684" cy="32809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446" y="3555496"/>
            <a:ext cx="3424680" cy="30051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456" y="3566651"/>
            <a:ext cx="3575514" cy="308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72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500</TotalTime>
  <Words>818</Words>
  <Application>Microsoft Office PowerPoint</Application>
  <PresentationFormat>Широкоэкранный</PresentationFormat>
  <Paragraphs>19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Calibri</vt:lpstr>
      <vt:lpstr>Calibri Light</vt:lpstr>
      <vt:lpstr>Century Gothic</vt:lpstr>
      <vt:lpstr>Times New Roman</vt:lpstr>
      <vt:lpstr>Wingdings</vt:lpstr>
      <vt:lpstr>Wingdings 2</vt:lpstr>
      <vt:lpstr>Wingdings 3</vt:lpstr>
      <vt:lpstr>HDOfficeLightV0</vt:lpstr>
      <vt:lpstr>Ион</vt:lpstr>
      <vt:lpstr>Где работать мне?   Чем заниматься? </vt:lpstr>
      <vt:lpstr>Профессия от Бога: ЖИЗНЬ СПАСАТЬ. </vt:lpstr>
      <vt:lpstr>Профессий много в мире разных, для нас пример ПОЖАРНЫМ быть.    </vt:lpstr>
      <vt:lpstr>А Б В Г Детский сад.</vt:lpstr>
      <vt:lpstr>Своё TV. </vt:lpstr>
      <vt:lpstr>Выбрать нужную покупку продавец поможет чуткий. </vt:lpstr>
      <vt:lpstr>Академики красоты. </vt:lpstr>
      <vt:lpstr>Сам себе являешься ты БОССОМ. </vt:lpstr>
      <vt:lpstr> </vt:lpstr>
      <vt:lpstr>ответственные за выпуск :   Семенов Олег, Бутузова Екатерина, Мымрина Алена.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Профессии,</dc:title>
  <dc:creator>к</dc:creator>
  <cp:lastModifiedBy>Пользователь</cp:lastModifiedBy>
  <cp:revision>35</cp:revision>
  <dcterms:created xsi:type="dcterms:W3CDTF">2020-02-20T06:36:35Z</dcterms:created>
  <dcterms:modified xsi:type="dcterms:W3CDTF">2020-12-02T04:13:22Z</dcterms:modified>
</cp:coreProperties>
</file>