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7" r:id="rId2"/>
  </p:sldMasterIdLst>
  <p:sldIdLst>
    <p:sldId id="256" r:id="rId3"/>
    <p:sldId id="263" r:id="rId4"/>
    <p:sldId id="259" r:id="rId5"/>
    <p:sldId id="264" r:id="rId6"/>
    <p:sldId id="258" r:id="rId7"/>
    <p:sldId id="260" r:id="rId8"/>
    <p:sldId id="261" r:id="rId9"/>
    <p:sldId id="265" r:id="rId10"/>
    <p:sldId id="257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3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9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1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0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0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9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6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1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5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4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63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9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59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6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7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4F2D6F-AE05-4178-942F-B4C967DB241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A330-8C1F-4D38-86CD-B3F8ACB1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6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928" y="858982"/>
            <a:ext cx="9339707" cy="23137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работать мне?   Чем заниматься?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AutoShape 2" descr="http://www.segapro.net/wp-content/2012/05/Ausfahrbarer-Monitor-selber-bau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segapro.net/wp-content/2012/05/Ausfahrbarer-Monitor-selber-bau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://www.segapro.net/wp-content/2012/05/Ausfahrbarer-Monitor-selber-bau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://www.segapro.net/wp-content/2012/05/Ausfahrbarer-Monitor-selber-baue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://www.segapro.net/wp-content/2012/05/Ausfahrbarer-Monitor-selber-bau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bazarshenasan.com/images/school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2" cstate="print"/>
          <a:srcRect l="8487" t="3057" r="10397"/>
          <a:stretch>
            <a:fillRect/>
          </a:stretch>
        </p:blipFill>
        <p:spPr>
          <a:xfrm>
            <a:off x="8466259" y="2807382"/>
            <a:ext cx="1967346" cy="30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924" y="5664572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за выпуск :   Семенов Олег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Бутузова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Мымрина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021" y="1651136"/>
            <a:ext cx="8379355" cy="3225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заключении мы хотим сказать, что, однозначно,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очень нужное дело. Мы просто представили, что мы были бы невежественнее, если бы не проявили активность. Участвуя в проекте, мы расширили свой кругозор, приобрели минимальные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професеональные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навыки и стали дружнее.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Профессия от Бога: ЖИЗНЬ СПАСАТЬ.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5624059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 - промышленный город. Его предприятия выпускают нужную, но одновременно опасную продукцию, поэтому каждое из них имеет свою спасательную службу. 30 октября 2019г нас пригласили в подразделение газоспасательная службы ведущей компании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Ависма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Она родилась в 1959 году. Сам бункер произвёл большое впечатление на нас. В случае ЧС он имеет все необходимое, чтобы большая группа людей могла выжить в нем в течение целого месяца. В этой службе постоянно проходят учения. Подразделение - очень надёжное. Для нас, побывать там, было как приключение, не страшное, а интересное и познавательное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1475974"/>
            <a:ext cx="1464129" cy="2928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6" y="1475974"/>
            <a:ext cx="1464129" cy="2928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3" y="1475974"/>
            <a:ext cx="1464129" cy="292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9" y="4524980"/>
            <a:ext cx="4234541" cy="2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dirty="0" smtClean="0"/>
              <a:t>Профессий много в мире разных, для нас пример ПОЖАРНЫМ быть.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91" y="1814370"/>
            <a:ext cx="5851852" cy="42103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опасная и нужная работа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огнеборец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Ещё одна в списке профессий, с которыми нам надо познакомиться. Городская пожарная часть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Экскурсия оказалась полезной и познавательной и для мальчиков, и для девочек. Мы окунулись в работу пожарных-спасателей, узнали много интересного из их нелёгкой и опасной службы. Ощутили на себе вес пожарного снаряжения, посидели в спец технике, понаблюдали за учениями. Да, это профессия для настоящих мужчин! Она нужна во все времена.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0" name="Picture 2" descr="https://sun9-2.userapi.com/c857024/v857024564/81f18/LojYRuKls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78" y="1943333"/>
            <a:ext cx="4671664" cy="23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1.userapi.com/c200828/v200828564/7741d/1v3IH38Ji6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78" y="4414449"/>
            <a:ext cx="3880371" cy="19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 В Г Детский сад.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5602288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роли воспитателей в детском саду 78. Это одна из самых трудных и ответственных профессий. Наши подопечные - дети четырех лет. Мы старались организовать их досуг и уход за собой в течение двух часов. И им, и нам было интересно. Мы как бы снова окунулись в свое детство. Быть воспитателей - это очень - очень ответственно и благородно. Нужно много знать и уметь.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30" y="1898571"/>
            <a:ext cx="2161528" cy="2882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83" y="4313419"/>
            <a:ext cx="3159366" cy="2369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4583" y="1898571"/>
            <a:ext cx="3159366" cy="23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11050"/>
            <a:ext cx="5715178" cy="4573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профессии корреспондента, ведущего новостей, оператора и некоторых других в сфере телевидения проходило в самой студии "Свое ТВ". Мы испытали восторг и любопытство, оказавшись там. Все было ново, интересно и необычно. Вот простор для творческих людей! Но быть телевизионщиком очень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ответственно,так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они влияют на людей и развитие общества, в целом. Мы попробовали читать текст, грамотно говорить в микрофон и владеть своими эмоциями. А ещё нас показали в городских новостях и выглядели мы неплохо. Очень памятная экскурсия!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45.userapi.com/c857432/v857432564/179ced/bHCOGC1W_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52983"/>
            <a:ext cx="3393298" cy="25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9.userapi.com/c850416/v850416564/1bfe07/xiw_Q8kbs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770202"/>
            <a:ext cx="4000250" cy="30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Выбрать нужную покупку продавец поможет чуткий.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979" y="1284514"/>
            <a:ext cx="4684871" cy="51380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самых востребованных профессий - в торговле. Мы убеждаемся в этом каждый день, совершая походы по магазинам. Один из сетевых супермаркетов "Магнит" предложил нам примерить на себя, что значит быть продавцом-кассиром, продавцом-универсалом, товароведом и директором. Мы узнали их основные обязанности, многое о товарах, сроках хранения и реализации, поучаствовали в приёмке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-булочных изделий БХК, увидели, как выглядят товарные накладные и как они заводятся в компьютере, попробовали себя в роли кассира, отбив покупки нескольким покупателям. Полученный опыт впечатлил!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63.userapi.com/c200820/v200820564/75f66/FY_BkAGP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8" y="1401327"/>
            <a:ext cx="3907662" cy="21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4.userapi.com/c858028/v858028564/187782/EnW63VQ0n4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50" y="1401327"/>
            <a:ext cx="2048304" cy="36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9.userapi.com/c206628/v206628564/76378/ac8LOo5J5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8" y="3764845"/>
            <a:ext cx="3907662" cy="21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Академики красоты.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219200"/>
            <a:ext cx="4285116" cy="55089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очень важен для большинства людей. Он улучшает настроение, делает их увереннее и счастливее. В нашем городе много "волшебников", которые помогают людям стать красивее и счастливее. Конечно, это - парикмахеры, услугами которых мы пользуемся часто. Группа девочек из нашего класса побывала в парикмахерском салоне. Мы ощутили, как это - преображать людей и самим преображаться. Интересно! Эта профессия ещё будет долго жить и радовать людей.</a:t>
            </a: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68.userapi.com/c857124/v857124558/d0f94/82-7LRdH8I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62" y="392790"/>
            <a:ext cx="2289372" cy="30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7.userapi.com/c858036/v858036558/17b880/kL2VW-7c7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4995" y="392790"/>
            <a:ext cx="2301873" cy="30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6.userapi.com/c858228/v858228558/1792f4/Nnv0Wadyv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62" y="3505214"/>
            <a:ext cx="2289372" cy="30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4.userapi.com/c857728/v857728558/175a43/44Y1t7tEL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94" y="3513548"/>
            <a:ext cx="2301873" cy="30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 себе являешься ты БОССОМ.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853248"/>
            <a:ext cx="6767058" cy="4852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что, если мы захотим стать частными предпринимателями? Мечтать не вредно! Уверены, кто-то захочет и будет. Нам посчастливилось пообщаться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бизнесвумен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США, которая родом из Березников. Встреча состоялась сразу после зимних каникул. Интерес у нас был огромный. Женя (так её зовут) рассказала нам о том, как ведётся частный бизнес в США, что значит быть фермером там, какие у них условия ведения бизнеса и льготы. Мы также узнали, что быть настоящим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 и ответственно. А ещё она провела с нами финансовый ликбез. Было очень интересно узнать, в каких там отношениях банки и клиенты. Мы задавали очень много вопросов, равнодушных не было. Ещё Женя рассказала, как ей было трудно первое время без хорошего знания английского языка и подчеркнула необходимость учить его, чтобы стать действительно успешными в карьере и жизни. Она также отметила, что сейчас на первый план выдвигаются профессии в программировании и сфере обслуживания.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нашему сближению.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1853249"/>
            <a:ext cx="4158344" cy="31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29" y="241893"/>
            <a:ext cx="3218097" cy="3199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01404"/>
            <a:ext cx="3749684" cy="3280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6" y="3555496"/>
            <a:ext cx="3424680" cy="3005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6" y="3566651"/>
            <a:ext cx="3575514" cy="30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500</TotalTime>
  <Words>818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HDOfficeLightV0</vt:lpstr>
      <vt:lpstr>Ион</vt:lpstr>
      <vt:lpstr>Где работать мне?   Чем заниматься? </vt:lpstr>
      <vt:lpstr>Профессия от Бога: ЖИЗНЬ СПАСАТЬ. </vt:lpstr>
      <vt:lpstr>Профессий много в мире разных, для нас пример ПОЖАРНЫМ быть.    </vt:lpstr>
      <vt:lpstr>А Б В Г Детский сад.</vt:lpstr>
      <vt:lpstr>Своё TV. </vt:lpstr>
      <vt:lpstr>Выбрать нужную покупку продавец поможет чуткий. </vt:lpstr>
      <vt:lpstr>Академики красоты. </vt:lpstr>
      <vt:lpstr>Сам себе являешься ты БОССОМ. </vt:lpstr>
      <vt:lpstr> </vt:lpstr>
      <vt:lpstr>ответственные за выпуск :   Семенов Олег, Бутузова Екатерина, Мымрина Алена.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Профессии,</dc:title>
  <dc:creator>к</dc:creator>
  <cp:lastModifiedBy>Пользователь</cp:lastModifiedBy>
  <cp:revision>35</cp:revision>
  <dcterms:created xsi:type="dcterms:W3CDTF">2020-02-20T06:36:35Z</dcterms:created>
  <dcterms:modified xsi:type="dcterms:W3CDTF">2020-12-02T04:13:22Z</dcterms:modified>
</cp:coreProperties>
</file>