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7" r:id="rId6"/>
    <p:sldId id="262" r:id="rId7"/>
    <p:sldId id="270" r:id="rId8"/>
    <p:sldId id="271" r:id="rId9"/>
    <p:sldId id="263" r:id="rId10"/>
    <p:sldId id="272" r:id="rId11"/>
    <p:sldId id="264" r:id="rId12"/>
    <p:sldId id="273" r:id="rId13"/>
    <p:sldId id="274" r:id="rId14"/>
    <p:sldId id="265" r:id="rId15"/>
    <p:sldId id="275" r:id="rId16"/>
    <p:sldId id="276" r:id="rId17"/>
    <p:sldId id="266" r:id="rId18"/>
    <p:sldId id="277" r:id="rId19"/>
    <p:sldId id="278" r:id="rId20"/>
    <p:sldId id="279" r:id="rId21"/>
    <p:sldId id="261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4" autoAdjust="0"/>
    <p:restoredTop sz="94660"/>
  </p:normalViewPr>
  <p:slideViewPr>
    <p:cSldViewPr>
      <p:cViewPr varScale="1">
        <p:scale>
          <a:sx n="69" d="100"/>
          <a:sy n="69" d="100"/>
        </p:scale>
        <p:origin x="-8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17EE66-C6AB-43D2-A138-722B6BFEDDE8}" type="doc">
      <dgm:prSet loTypeId="urn:microsoft.com/office/officeart/2005/8/layout/process4" loCatId="process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B7722E4-226B-4ACE-8868-B30865A989EB}">
      <dgm:prSet phldrT="[Текст]"/>
      <dgm:spPr/>
      <dgm:t>
        <a:bodyPr/>
        <a:lstStyle/>
        <a:p>
          <a:endParaRPr lang="ru-RU" b="1" dirty="0"/>
        </a:p>
      </dgm:t>
    </dgm:pt>
    <dgm:pt modelId="{E01FAAAB-B689-4EDF-B78E-E5587890C8B7}" type="parTrans" cxnId="{A8BA63E7-5F93-4AEA-8581-242C3C98E066}">
      <dgm:prSet/>
      <dgm:spPr/>
      <dgm:t>
        <a:bodyPr/>
        <a:lstStyle/>
        <a:p>
          <a:endParaRPr lang="ru-RU"/>
        </a:p>
      </dgm:t>
    </dgm:pt>
    <dgm:pt modelId="{FF26E30F-AE9C-441B-B652-92AEE27CD472}" type="sibTrans" cxnId="{A8BA63E7-5F93-4AEA-8581-242C3C98E066}">
      <dgm:prSet/>
      <dgm:spPr/>
      <dgm:t>
        <a:bodyPr/>
        <a:lstStyle/>
        <a:p>
          <a:endParaRPr lang="ru-RU"/>
        </a:p>
      </dgm:t>
    </dgm:pt>
    <dgm:pt modelId="{2CABF6B4-E652-4A3B-82A6-C0F8E17EE397}">
      <dgm:prSet phldrT="[Текст]"/>
      <dgm:spPr/>
      <dgm:t>
        <a:bodyPr/>
        <a:lstStyle/>
        <a:p>
          <a:endParaRPr lang="ru-RU" dirty="0"/>
        </a:p>
      </dgm:t>
    </dgm:pt>
    <dgm:pt modelId="{5AFA30D6-78AB-45CE-9ACD-8411FEEF2722}" type="parTrans" cxnId="{F2A2CE65-C3AA-452F-8EFC-414C129D1393}">
      <dgm:prSet/>
      <dgm:spPr/>
      <dgm:t>
        <a:bodyPr/>
        <a:lstStyle/>
        <a:p>
          <a:endParaRPr lang="ru-RU"/>
        </a:p>
      </dgm:t>
    </dgm:pt>
    <dgm:pt modelId="{87F15B72-17BB-4AB5-A1BF-BB3E3F2FABBE}" type="sibTrans" cxnId="{F2A2CE65-C3AA-452F-8EFC-414C129D1393}">
      <dgm:prSet/>
      <dgm:spPr/>
      <dgm:t>
        <a:bodyPr/>
        <a:lstStyle/>
        <a:p>
          <a:endParaRPr lang="ru-RU"/>
        </a:p>
      </dgm:t>
    </dgm:pt>
    <dgm:pt modelId="{FAF9D4EA-EC02-4A7E-87DE-D2FBC13284FE}">
      <dgm:prSet phldrT="[Текст]"/>
      <dgm:spPr/>
      <dgm:t>
        <a:bodyPr/>
        <a:lstStyle/>
        <a:p>
          <a:endParaRPr lang="ru-RU" dirty="0"/>
        </a:p>
      </dgm:t>
    </dgm:pt>
    <dgm:pt modelId="{E3F861B1-BD22-42F2-8CFC-EE9B4121E508}" type="parTrans" cxnId="{3FB9FB6F-3AA2-451D-A35E-3F4A635A8D08}">
      <dgm:prSet/>
      <dgm:spPr/>
      <dgm:t>
        <a:bodyPr/>
        <a:lstStyle/>
        <a:p>
          <a:endParaRPr lang="ru-RU"/>
        </a:p>
      </dgm:t>
    </dgm:pt>
    <dgm:pt modelId="{56BCB2B5-AA12-4A29-8104-1BB9D5708845}" type="sibTrans" cxnId="{3FB9FB6F-3AA2-451D-A35E-3F4A635A8D08}">
      <dgm:prSet/>
      <dgm:spPr/>
      <dgm:t>
        <a:bodyPr/>
        <a:lstStyle/>
        <a:p>
          <a:endParaRPr lang="ru-RU"/>
        </a:p>
      </dgm:t>
    </dgm:pt>
    <dgm:pt modelId="{2E104D27-7AB0-4B0F-A653-63984B1E74D1}">
      <dgm:prSet phldrT="[Текст]"/>
      <dgm:spPr/>
      <dgm:t>
        <a:bodyPr/>
        <a:lstStyle/>
        <a:p>
          <a:endParaRPr lang="ru-RU" dirty="0"/>
        </a:p>
      </dgm:t>
    </dgm:pt>
    <dgm:pt modelId="{B4163FDA-B854-4601-BE8E-CBF338EDFB9E}" type="parTrans" cxnId="{9B6DCB29-3C74-4762-B325-E697E9960CDA}">
      <dgm:prSet/>
      <dgm:spPr/>
      <dgm:t>
        <a:bodyPr/>
        <a:lstStyle/>
        <a:p>
          <a:endParaRPr lang="ru-RU"/>
        </a:p>
      </dgm:t>
    </dgm:pt>
    <dgm:pt modelId="{A8D05159-337E-459F-B20D-26C83139BF80}" type="sibTrans" cxnId="{9B6DCB29-3C74-4762-B325-E697E9960CDA}">
      <dgm:prSet/>
      <dgm:spPr/>
      <dgm:t>
        <a:bodyPr/>
        <a:lstStyle/>
        <a:p>
          <a:endParaRPr lang="ru-RU"/>
        </a:p>
      </dgm:t>
    </dgm:pt>
    <dgm:pt modelId="{51C096CE-9299-47C2-90F8-2AECCA7E103A}">
      <dgm:prSet phldrT="[Текст]"/>
      <dgm:spPr/>
      <dgm:t>
        <a:bodyPr/>
        <a:lstStyle/>
        <a:p>
          <a:endParaRPr lang="ru-RU" dirty="0"/>
        </a:p>
      </dgm:t>
    </dgm:pt>
    <dgm:pt modelId="{288883ED-EEA9-4E89-884D-997E98B020D2}" type="sibTrans" cxnId="{2A3FE35E-DA84-434D-930D-86ADD52D6379}">
      <dgm:prSet/>
      <dgm:spPr/>
      <dgm:t>
        <a:bodyPr/>
        <a:lstStyle/>
        <a:p>
          <a:endParaRPr lang="ru-RU"/>
        </a:p>
      </dgm:t>
    </dgm:pt>
    <dgm:pt modelId="{89BD5388-266B-41F6-92EC-5EFDAC9EF431}" type="parTrans" cxnId="{2A3FE35E-DA84-434D-930D-86ADD52D6379}">
      <dgm:prSet/>
      <dgm:spPr/>
      <dgm:t>
        <a:bodyPr/>
        <a:lstStyle/>
        <a:p>
          <a:endParaRPr lang="ru-RU"/>
        </a:p>
      </dgm:t>
    </dgm:pt>
    <dgm:pt modelId="{26C7DCC5-C080-4028-A06E-D1AE773AF6A2}">
      <dgm:prSet phldrT="[Текст]"/>
      <dgm:spPr/>
      <dgm:t>
        <a:bodyPr/>
        <a:lstStyle/>
        <a:p>
          <a:endParaRPr lang="ru-RU" b="1" dirty="0"/>
        </a:p>
      </dgm:t>
    </dgm:pt>
    <dgm:pt modelId="{2317F0DD-00B2-407A-83B9-2E62956A263B}" type="sibTrans" cxnId="{3303A13B-1072-4901-8831-D8B5315BD271}">
      <dgm:prSet/>
      <dgm:spPr/>
      <dgm:t>
        <a:bodyPr/>
        <a:lstStyle/>
        <a:p>
          <a:endParaRPr lang="ru-RU"/>
        </a:p>
      </dgm:t>
    </dgm:pt>
    <dgm:pt modelId="{A369EECE-53AA-4DC7-B770-D77BFB8CC0B9}" type="parTrans" cxnId="{3303A13B-1072-4901-8831-D8B5315BD271}">
      <dgm:prSet/>
      <dgm:spPr/>
      <dgm:t>
        <a:bodyPr/>
        <a:lstStyle/>
        <a:p>
          <a:endParaRPr lang="ru-RU"/>
        </a:p>
      </dgm:t>
    </dgm:pt>
    <dgm:pt modelId="{80E6CF9D-1008-4574-88F2-46433F342008}" type="pres">
      <dgm:prSet presAssocID="{8517EE66-C6AB-43D2-A138-722B6BFEDDE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9BC020-072E-4772-9C6B-099EDC9CBF95}" type="pres">
      <dgm:prSet presAssocID="{26C7DCC5-C080-4028-A06E-D1AE773AF6A2}" presName="boxAndChildren" presStyleCnt="0"/>
      <dgm:spPr/>
    </dgm:pt>
    <dgm:pt modelId="{EA7B975C-8E88-4166-B228-F77D430F06C6}" type="pres">
      <dgm:prSet presAssocID="{26C7DCC5-C080-4028-A06E-D1AE773AF6A2}" presName="parentTextBox" presStyleLbl="node1" presStyleIdx="0" presStyleCnt="2"/>
      <dgm:spPr/>
      <dgm:t>
        <a:bodyPr/>
        <a:lstStyle/>
        <a:p>
          <a:endParaRPr lang="ru-RU"/>
        </a:p>
      </dgm:t>
    </dgm:pt>
    <dgm:pt modelId="{C8A16905-DFA7-45F1-BA06-A61575898299}" type="pres">
      <dgm:prSet presAssocID="{26C7DCC5-C080-4028-A06E-D1AE773AF6A2}" presName="entireBox" presStyleLbl="node1" presStyleIdx="0" presStyleCnt="2"/>
      <dgm:spPr/>
      <dgm:t>
        <a:bodyPr/>
        <a:lstStyle/>
        <a:p>
          <a:endParaRPr lang="ru-RU"/>
        </a:p>
      </dgm:t>
    </dgm:pt>
    <dgm:pt modelId="{CD7DDFA2-83BD-417C-8984-AAFC5735F317}" type="pres">
      <dgm:prSet presAssocID="{26C7DCC5-C080-4028-A06E-D1AE773AF6A2}" presName="descendantBox" presStyleCnt="0"/>
      <dgm:spPr/>
    </dgm:pt>
    <dgm:pt modelId="{B5C0D21F-2C29-4A82-8109-FC7CC22E4B7A}" type="pres">
      <dgm:prSet presAssocID="{51C096CE-9299-47C2-90F8-2AECCA7E103A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CDEB4-D188-4E85-A540-58F970A80394}" type="pres">
      <dgm:prSet presAssocID="{2E104D27-7AB0-4B0F-A653-63984B1E74D1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4200B-4BBC-4D9B-96ED-EBE4C442AC7C}" type="pres">
      <dgm:prSet presAssocID="{FF26E30F-AE9C-441B-B652-92AEE27CD472}" presName="sp" presStyleCnt="0"/>
      <dgm:spPr/>
    </dgm:pt>
    <dgm:pt modelId="{6CE48DFA-266E-4260-9183-B865A97712F8}" type="pres">
      <dgm:prSet presAssocID="{BB7722E4-226B-4ACE-8868-B30865A989EB}" presName="arrowAndChildren" presStyleCnt="0"/>
      <dgm:spPr/>
    </dgm:pt>
    <dgm:pt modelId="{E2028ABE-65F6-4EC6-84F1-FD9200DFA198}" type="pres">
      <dgm:prSet presAssocID="{BB7722E4-226B-4ACE-8868-B30865A989EB}" presName="parentTextArrow" presStyleLbl="node1" presStyleIdx="0" presStyleCnt="2"/>
      <dgm:spPr/>
      <dgm:t>
        <a:bodyPr/>
        <a:lstStyle/>
        <a:p>
          <a:endParaRPr lang="ru-RU"/>
        </a:p>
      </dgm:t>
    </dgm:pt>
    <dgm:pt modelId="{C257419E-A405-4FE0-9315-53BAC62E296A}" type="pres">
      <dgm:prSet presAssocID="{BB7722E4-226B-4ACE-8868-B30865A989EB}" presName="arrow" presStyleLbl="node1" presStyleIdx="1" presStyleCnt="2"/>
      <dgm:spPr/>
      <dgm:t>
        <a:bodyPr/>
        <a:lstStyle/>
        <a:p>
          <a:endParaRPr lang="ru-RU"/>
        </a:p>
      </dgm:t>
    </dgm:pt>
    <dgm:pt modelId="{A626242E-BF3A-40D9-854C-B38B35F8AF67}" type="pres">
      <dgm:prSet presAssocID="{BB7722E4-226B-4ACE-8868-B30865A989EB}" presName="descendantArrow" presStyleCnt="0"/>
      <dgm:spPr/>
    </dgm:pt>
    <dgm:pt modelId="{FFA7E91B-5341-4132-B09B-7F9CEF157D45}" type="pres">
      <dgm:prSet presAssocID="{2CABF6B4-E652-4A3B-82A6-C0F8E17EE397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0CCDDE-34A2-4146-B040-83E66A7AF87B}" type="pres">
      <dgm:prSet presAssocID="{FAF9D4EA-EC02-4A7E-87DE-D2FBC13284FE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EA9B04-811D-457F-992E-64CC7FB0AEB4}" type="presOf" srcId="{26C7DCC5-C080-4028-A06E-D1AE773AF6A2}" destId="{C8A16905-DFA7-45F1-BA06-A61575898299}" srcOrd="1" destOrd="0" presId="urn:microsoft.com/office/officeart/2005/8/layout/process4"/>
    <dgm:cxn modelId="{4A41BC91-39EC-48E1-8A74-6FC8C4B72023}" type="presOf" srcId="{26C7DCC5-C080-4028-A06E-D1AE773AF6A2}" destId="{EA7B975C-8E88-4166-B228-F77D430F06C6}" srcOrd="0" destOrd="0" presId="urn:microsoft.com/office/officeart/2005/8/layout/process4"/>
    <dgm:cxn modelId="{99056874-0787-4774-A5F8-01357C7E52CF}" type="presOf" srcId="{51C096CE-9299-47C2-90F8-2AECCA7E103A}" destId="{B5C0D21F-2C29-4A82-8109-FC7CC22E4B7A}" srcOrd="0" destOrd="0" presId="urn:microsoft.com/office/officeart/2005/8/layout/process4"/>
    <dgm:cxn modelId="{9A361B9C-E4E6-4CDB-A1F4-5FCB3354ACA0}" type="presOf" srcId="{FAF9D4EA-EC02-4A7E-87DE-D2FBC13284FE}" destId="{1A0CCDDE-34A2-4146-B040-83E66A7AF87B}" srcOrd="0" destOrd="0" presId="urn:microsoft.com/office/officeart/2005/8/layout/process4"/>
    <dgm:cxn modelId="{8165FB9B-3588-4EED-8D0E-35FB09BFEF06}" type="presOf" srcId="{8517EE66-C6AB-43D2-A138-722B6BFEDDE8}" destId="{80E6CF9D-1008-4574-88F2-46433F342008}" srcOrd="0" destOrd="0" presId="urn:microsoft.com/office/officeart/2005/8/layout/process4"/>
    <dgm:cxn modelId="{9EE25C53-5946-4311-9CA5-D2031837ADE5}" type="presOf" srcId="{BB7722E4-226B-4ACE-8868-B30865A989EB}" destId="{E2028ABE-65F6-4EC6-84F1-FD9200DFA198}" srcOrd="0" destOrd="0" presId="urn:microsoft.com/office/officeart/2005/8/layout/process4"/>
    <dgm:cxn modelId="{3303A13B-1072-4901-8831-D8B5315BD271}" srcId="{8517EE66-C6AB-43D2-A138-722B6BFEDDE8}" destId="{26C7DCC5-C080-4028-A06E-D1AE773AF6A2}" srcOrd="1" destOrd="0" parTransId="{A369EECE-53AA-4DC7-B770-D77BFB8CC0B9}" sibTransId="{2317F0DD-00B2-407A-83B9-2E62956A263B}"/>
    <dgm:cxn modelId="{2A3FE35E-DA84-434D-930D-86ADD52D6379}" srcId="{26C7DCC5-C080-4028-A06E-D1AE773AF6A2}" destId="{51C096CE-9299-47C2-90F8-2AECCA7E103A}" srcOrd="0" destOrd="0" parTransId="{89BD5388-266B-41F6-92EC-5EFDAC9EF431}" sibTransId="{288883ED-EEA9-4E89-884D-997E98B020D2}"/>
    <dgm:cxn modelId="{F2A2CE65-C3AA-452F-8EFC-414C129D1393}" srcId="{BB7722E4-226B-4ACE-8868-B30865A989EB}" destId="{2CABF6B4-E652-4A3B-82A6-C0F8E17EE397}" srcOrd="0" destOrd="0" parTransId="{5AFA30D6-78AB-45CE-9ACD-8411FEEF2722}" sibTransId="{87F15B72-17BB-4AB5-A1BF-BB3E3F2FABBE}"/>
    <dgm:cxn modelId="{428D07D5-9824-465C-A463-85D2BFEC5A14}" type="presOf" srcId="{2E104D27-7AB0-4B0F-A653-63984B1E74D1}" destId="{B63CDEB4-D188-4E85-A540-58F970A80394}" srcOrd="0" destOrd="0" presId="urn:microsoft.com/office/officeart/2005/8/layout/process4"/>
    <dgm:cxn modelId="{3400DE2B-FE26-4552-A95F-EABCA61675BE}" type="presOf" srcId="{2CABF6B4-E652-4A3B-82A6-C0F8E17EE397}" destId="{FFA7E91B-5341-4132-B09B-7F9CEF157D45}" srcOrd="0" destOrd="0" presId="urn:microsoft.com/office/officeart/2005/8/layout/process4"/>
    <dgm:cxn modelId="{9B6DCB29-3C74-4762-B325-E697E9960CDA}" srcId="{26C7DCC5-C080-4028-A06E-D1AE773AF6A2}" destId="{2E104D27-7AB0-4B0F-A653-63984B1E74D1}" srcOrd="1" destOrd="0" parTransId="{B4163FDA-B854-4601-BE8E-CBF338EDFB9E}" sibTransId="{A8D05159-337E-459F-B20D-26C83139BF80}"/>
    <dgm:cxn modelId="{149B034D-7B64-4708-B1F5-FA876D5BF030}" type="presOf" srcId="{BB7722E4-226B-4ACE-8868-B30865A989EB}" destId="{C257419E-A405-4FE0-9315-53BAC62E296A}" srcOrd="1" destOrd="0" presId="urn:microsoft.com/office/officeart/2005/8/layout/process4"/>
    <dgm:cxn modelId="{3FB9FB6F-3AA2-451D-A35E-3F4A635A8D08}" srcId="{BB7722E4-226B-4ACE-8868-B30865A989EB}" destId="{FAF9D4EA-EC02-4A7E-87DE-D2FBC13284FE}" srcOrd="1" destOrd="0" parTransId="{E3F861B1-BD22-42F2-8CFC-EE9B4121E508}" sibTransId="{56BCB2B5-AA12-4A29-8104-1BB9D5708845}"/>
    <dgm:cxn modelId="{A8BA63E7-5F93-4AEA-8581-242C3C98E066}" srcId="{8517EE66-C6AB-43D2-A138-722B6BFEDDE8}" destId="{BB7722E4-226B-4ACE-8868-B30865A989EB}" srcOrd="0" destOrd="0" parTransId="{E01FAAAB-B689-4EDF-B78E-E5587890C8B7}" sibTransId="{FF26E30F-AE9C-441B-B652-92AEE27CD472}"/>
    <dgm:cxn modelId="{FB6892A8-3CBA-4A86-A151-3BD329986300}" type="presParOf" srcId="{80E6CF9D-1008-4574-88F2-46433F342008}" destId="{269BC020-072E-4772-9C6B-099EDC9CBF95}" srcOrd="0" destOrd="0" presId="urn:microsoft.com/office/officeart/2005/8/layout/process4"/>
    <dgm:cxn modelId="{E879AF46-0AA2-4E7A-AE35-8638315F03CA}" type="presParOf" srcId="{269BC020-072E-4772-9C6B-099EDC9CBF95}" destId="{EA7B975C-8E88-4166-B228-F77D430F06C6}" srcOrd="0" destOrd="0" presId="urn:microsoft.com/office/officeart/2005/8/layout/process4"/>
    <dgm:cxn modelId="{A064D14F-422D-4CE3-8C2B-4C60000F75DC}" type="presParOf" srcId="{269BC020-072E-4772-9C6B-099EDC9CBF95}" destId="{C8A16905-DFA7-45F1-BA06-A61575898299}" srcOrd="1" destOrd="0" presId="urn:microsoft.com/office/officeart/2005/8/layout/process4"/>
    <dgm:cxn modelId="{D6454EDE-6386-412A-AEBB-A33CE22C697D}" type="presParOf" srcId="{269BC020-072E-4772-9C6B-099EDC9CBF95}" destId="{CD7DDFA2-83BD-417C-8984-AAFC5735F317}" srcOrd="2" destOrd="0" presId="urn:microsoft.com/office/officeart/2005/8/layout/process4"/>
    <dgm:cxn modelId="{126203F1-7556-4217-BBFF-140D24EF3095}" type="presParOf" srcId="{CD7DDFA2-83BD-417C-8984-AAFC5735F317}" destId="{B5C0D21F-2C29-4A82-8109-FC7CC22E4B7A}" srcOrd="0" destOrd="0" presId="urn:microsoft.com/office/officeart/2005/8/layout/process4"/>
    <dgm:cxn modelId="{C13C98AB-F293-4DEE-8519-CACCBB16120B}" type="presParOf" srcId="{CD7DDFA2-83BD-417C-8984-AAFC5735F317}" destId="{B63CDEB4-D188-4E85-A540-58F970A80394}" srcOrd="1" destOrd="0" presId="urn:microsoft.com/office/officeart/2005/8/layout/process4"/>
    <dgm:cxn modelId="{3F54992C-677C-46EE-B90A-4FDCBAA34115}" type="presParOf" srcId="{80E6CF9D-1008-4574-88F2-46433F342008}" destId="{4D64200B-4BBC-4D9B-96ED-EBE4C442AC7C}" srcOrd="1" destOrd="0" presId="urn:microsoft.com/office/officeart/2005/8/layout/process4"/>
    <dgm:cxn modelId="{14FC44BA-9A28-4DA9-A4B2-C456E519787F}" type="presParOf" srcId="{80E6CF9D-1008-4574-88F2-46433F342008}" destId="{6CE48DFA-266E-4260-9183-B865A97712F8}" srcOrd="2" destOrd="0" presId="urn:microsoft.com/office/officeart/2005/8/layout/process4"/>
    <dgm:cxn modelId="{4A8E6B51-BB9D-4AE1-91F2-325E02CEC46C}" type="presParOf" srcId="{6CE48DFA-266E-4260-9183-B865A97712F8}" destId="{E2028ABE-65F6-4EC6-84F1-FD9200DFA198}" srcOrd="0" destOrd="0" presId="urn:microsoft.com/office/officeart/2005/8/layout/process4"/>
    <dgm:cxn modelId="{D029A044-B675-4F63-9A13-ED58AF534700}" type="presParOf" srcId="{6CE48DFA-266E-4260-9183-B865A97712F8}" destId="{C257419E-A405-4FE0-9315-53BAC62E296A}" srcOrd="1" destOrd="0" presId="urn:microsoft.com/office/officeart/2005/8/layout/process4"/>
    <dgm:cxn modelId="{276A4810-552F-4091-8FA0-4B141243EBA5}" type="presParOf" srcId="{6CE48DFA-266E-4260-9183-B865A97712F8}" destId="{A626242E-BF3A-40D9-854C-B38B35F8AF67}" srcOrd="2" destOrd="0" presId="urn:microsoft.com/office/officeart/2005/8/layout/process4"/>
    <dgm:cxn modelId="{93D94218-ECEB-4BC8-BDCD-1E5058B02E11}" type="presParOf" srcId="{A626242E-BF3A-40D9-854C-B38B35F8AF67}" destId="{FFA7E91B-5341-4132-B09B-7F9CEF157D45}" srcOrd="0" destOrd="0" presId="urn:microsoft.com/office/officeart/2005/8/layout/process4"/>
    <dgm:cxn modelId="{7218235C-31B0-46A6-B4AC-F3233ED56958}" type="presParOf" srcId="{A626242E-BF3A-40D9-854C-B38B35F8AF67}" destId="{1A0CCDDE-34A2-4146-B040-83E66A7AF87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A16905-DFA7-45F1-BA06-A61575898299}">
      <dsp:nvSpPr>
        <dsp:cNvPr id="0" name=""/>
        <dsp:cNvSpPr/>
      </dsp:nvSpPr>
      <dsp:spPr>
        <a:xfrm>
          <a:off x="0" y="2452839"/>
          <a:ext cx="6096000" cy="16093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/>
        </a:p>
      </dsp:txBody>
      <dsp:txXfrm>
        <a:off x="0" y="2452839"/>
        <a:ext cx="6096000" cy="869037"/>
      </dsp:txXfrm>
    </dsp:sp>
    <dsp:sp modelId="{B5C0D21F-2C29-4A82-8109-FC7CC22E4B7A}">
      <dsp:nvSpPr>
        <dsp:cNvPr id="0" name=""/>
        <dsp:cNvSpPr/>
      </dsp:nvSpPr>
      <dsp:spPr>
        <a:xfrm>
          <a:off x="0" y="3289689"/>
          <a:ext cx="3047999" cy="74029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312928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0" y="3289689"/>
        <a:ext cx="3047999" cy="740290"/>
      </dsp:txXfrm>
    </dsp:sp>
    <dsp:sp modelId="{B63CDEB4-D188-4E85-A540-58F970A80394}">
      <dsp:nvSpPr>
        <dsp:cNvPr id="0" name=""/>
        <dsp:cNvSpPr/>
      </dsp:nvSpPr>
      <dsp:spPr>
        <a:xfrm>
          <a:off x="3048000" y="3289689"/>
          <a:ext cx="3047999" cy="74029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312928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3048000" y="3289689"/>
        <a:ext cx="3047999" cy="740290"/>
      </dsp:txXfrm>
    </dsp:sp>
    <dsp:sp modelId="{C257419E-A405-4FE0-9315-53BAC62E296A}">
      <dsp:nvSpPr>
        <dsp:cNvPr id="0" name=""/>
        <dsp:cNvSpPr/>
      </dsp:nvSpPr>
      <dsp:spPr>
        <a:xfrm rot="10800000">
          <a:off x="0" y="1832"/>
          <a:ext cx="6096000" cy="247514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b="1" kern="1200" dirty="0"/>
        </a:p>
      </dsp:txBody>
      <dsp:txXfrm>
        <a:off x="0" y="1832"/>
        <a:ext cx="6096000" cy="868776"/>
      </dsp:txXfrm>
    </dsp:sp>
    <dsp:sp modelId="{FFA7E91B-5341-4132-B09B-7F9CEF157D45}">
      <dsp:nvSpPr>
        <dsp:cNvPr id="0" name=""/>
        <dsp:cNvSpPr/>
      </dsp:nvSpPr>
      <dsp:spPr>
        <a:xfrm>
          <a:off x="0" y="870609"/>
          <a:ext cx="3047999" cy="74006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312928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0" y="870609"/>
        <a:ext cx="3047999" cy="740068"/>
      </dsp:txXfrm>
    </dsp:sp>
    <dsp:sp modelId="{1A0CCDDE-34A2-4146-B040-83E66A7AF87B}">
      <dsp:nvSpPr>
        <dsp:cNvPr id="0" name=""/>
        <dsp:cNvSpPr/>
      </dsp:nvSpPr>
      <dsp:spPr>
        <a:xfrm>
          <a:off x="3048000" y="870609"/>
          <a:ext cx="3047999" cy="74006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312928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 dirty="0"/>
        </a:p>
      </dsp:txBody>
      <dsp:txXfrm>
        <a:off x="3048000" y="870609"/>
        <a:ext cx="3047999" cy="740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545-B6DF-4B67-92FD-4A1FA216201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01ED43-06B2-4A42-9CE8-BF49569F9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545-B6DF-4B67-92FD-4A1FA216201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D43-06B2-4A42-9CE8-BF49569F9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545-B6DF-4B67-92FD-4A1FA216201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D43-06B2-4A42-9CE8-BF49569F9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055545-B6DF-4B67-92FD-4A1FA216201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601ED43-06B2-4A42-9CE8-BF49569F9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545-B6DF-4B67-92FD-4A1FA216201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D43-06B2-4A42-9CE8-BF49569F9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545-B6DF-4B67-92FD-4A1FA216201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D43-06B2-4A42-9CE8-BF49569F9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D43-06B2-4A42-9CE8-BF49569F9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545-B6DF-4B67-92FD-4A1FA216201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545-B6DF-4B67-92FD-4A1FA216201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D43-06B2-4A42-9CE8-BF49569F9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545-B6DF-4B67-92FD-4A1FA216201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ED43-06B2-4A42-9CE8-BF49569F9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055545-B6DF-4B67-92FD-4A1FA216201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601ED43-06B2-4A42-9CE8-BF49569F9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55545-B6DF-4B67-92FD-4A1FA216201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01ED43-06B2-4A42-9CE8-BF49569F9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055545-B6DF-4B67-92FD-4A1FA2162018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601ED43-06B2-4A42-9CE8-BF49569F9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23.jpeg"/><Relationship Id="rId7" Type="http://schemas.openxmlformats.org/officeDocument/2006/relationships/image" Target="../media/image3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7.png"/><Relationship Id="rId5" Type="http://schemas.microsoft.com/office/2007/relationships/hdphoto" Target="../media/hdphoto7.wdp"/><Relationship Id="rId10" Type="http://schemas.openxmlformats.org/officeDocument/2006/relationships/image" Target="../media/image8.png"/><Relationship Id="rId4" Type="http://schemas.openxmlformats.org/officeDocument/2006/relationships/image" Target="../media/image34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43.png"/><Relationship Id="rId3" Type="http://schemas.openxmlformats.org/officeDocument/2006/relationships/image" Target="../media/image23.jpeg"/><Relationship Id="rId7" Type="http://schemas.openxmlformats.org/officeDocument/2006/relationships/image" Target="../media/image39.png"/><Relationship Id="rId12" Type="http://schemas.microsoft.com/office/2007/relationships/hdphoto" Target="../media/hdphoto1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42.png"/><Relationship Id="rId5" Type="http://schemas.microsoft.com/office/2007/relationships/hdphoto" Target="../media/hdphoto9.wdp"/><Relationship Id="rId15" Type="http://schemas.microsoft.com/office/2007/relationships/hdphoto" Target="../media/hdphoto12.wdp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3" Type="http://schemas.openxmlformats.org/officeDocument/2006/relationships/image" Target="../media/image23.jpe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11" Type="http://schemas.microsoft.com/office/2007/relationships/hdphoto" Target="../media/hdphoto15.wdp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10" Type="http://schemas.openxmlformats.org/officeDocument/2006/relationships/image" Target="../media/image49.png"/><Relationship Id="rId4" Type="http://schemas.openxmlformats.org/officeDocument/2006/relationships/image" Target="../media/image45.png"/><Relationship Id="rId9" Type="http://schemas.microsoft.com/office/2007/relationships/hdphoto" Target="../media/hdphoto14.wdp"/><Relationship Id="rId1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microsoft.com/office/2007/relationships/hdphoto" Target="../media/hdphoto20.wdp"/><Relationship Id="rId3" Type="http://schemas.openxmlformats.org/officeDocument/2006/relationships/image" Target="../media/image23.jpeg"/><Relationship Id="rId7" Type="http://schemas.openxmlformats.org/officeDocument/2006/relationships/image" Target="../media/image55.png"/><Relationship Id="rId12" Type="http://schemas.openxmlformats.org/officeDocument/2006/relationships/image" Target="../media/image58.png"/><Relationship Id="rId17" Type="http://schemas.microsoft.com/office/2007/relationships/hdphoto" Target="../media/hdphoto22.wdp"/><Relationship Id="rId2" Type="http://schemas.openxmlformats.org/officeDocument/2006/relationships/image" Target="../media/image22.jpe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11" Type="http://schemas.microsoft.com/office/2007/relationships/hdphoto" Target="../media/hdphoto19.wdp"/><Relationship Id="rId5" Type="http://schemas.openxmlformats.org/officeDocument/2006/relationships/image" Target="../media/image54.png"/><Relationship Id="rId15" Type="http://schemas.microsoft.com/office/2007/relationships/hdphoto" Target="../media/hdphoto21.wdp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microsoft.com/office/2007/relationships/hdphoto" Target="../media/hdphoto18.wdp"/><Relationship Id="rId1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png"/><Relationship Id="rId3" Type="http://schemas.openxmlformats.org/officeDocument/2006/relationships/image" Target="../media/image23.jpeg"/><Relationship Id="rId7" Type="http://schemas.microsoft.com/office/2007/relationships/hdphoto" Target="../media/hdphoto22.wdp"/><Relationship Id="rId12" Type="http://schemas.openxmlformats.org/officeDocument/2006/relationships/image" Target="../media/image6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microsoft.com/office/2007/relationships/hdphoto" Target="../media/hdphoto24.wdp"/><Relationship Id="rId5" Type="http://schemas.microsoft.com/office/2007/relationships/hdphoto" Target="../media/hdphoto19.wdp"/><Relationship Id="rId10" Type="http://schemas.openxmlformats.org/officeDocument/2006/relationships/image" Target="../media/image62.png"/><Relationship Id="rId4" Type="http://schemas.openxmlformats.org/officeDocument/2006/relationships/image" Target="../media/image57.png"/><Relationship Id="rId9" Type="http://schemas.microsoft.com/office/2007/relationships/hdphoto" Target="../media/hdphoto23.wdp"/><Relationship Id="rId14" Type="http://schemas.microsoft.com/office/2007/relationships/hdphoto" Target="../media/hdphoto2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png"/><Relationship Id="rId3" Type="http://schemas.openxmlformats.org/officeDocument/2006/relationships/image" Target="../media/image23.jpeg"/><Relationship Id="rId7" Type="http://schemas.microsoft.com/office/2007/relationships/hdphoto" Target="../media/hdphoto27.wdp"/><Relationship Id="rId12" Type="http://schemas.openxmlformats.org/officeDocument/2006/relationships/image" Target="../media/image69.png"/><Relationship Id="rId17" Type="http://schemas.microsoft.com/office/2007/relationships/hdphoto" Target="../media/hdphoto31.wdp"/><Relationship Id="rId2" Type="http://schemas.openxmlformats.org/officeDocument/2006/relationships/image" Target="../media/image22.jpe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microsoft.com/office/2007/relationships/hdphoto" Target="../media/hdphoto29.wdp"/><Relationship Id="rId5" Type="http://schemas.microsoft.com/office/2007/relationships/hdphoto" Target="../media/hdphoto26.wdp"/><Relationship Id="rId15" Type="http://schemas.openxmlformats.org/officeDocument/2006/relationships/image" Target="../media/image71.png"/><Relationship Id="rId10" Type="http://schemas.openxmlformats.org/officeDocument/2006/relationships/image" Target="../media/image68.png"/><Relationship Id="rId4" Type="http://schemas.openxmlformats.org/officeDocument/2006/relationships/image" Target="../media/image65.png"/><Relationship Id="rId9" Type="http://schemas.microsoft.com/office/2007/relationships/hdphoto" Target="../media/hdphoto28.wdp"/><Relationship Id="rId14" Type="http://schemas.microsoft.com/office/2007/relationships/hdphoto" Target="../media/hdphoto30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microsoft.com/office/2007/relationships/hdphoto" Target="../media/hdphoto35.wdp"/><Relationship Id="rId3" Type="http://schemas.openxmlformats.org/officeDocument/2006/relationships/image" Target="../media/image23.jpeg"/><Relationship Id="rId7" Type="http://schemas.openxmlformats.org/officeDocument/2006/relationships/image" Target="../media/image75.png"/><Relationship Id="rId12" Type="http://schemas.openxmlformats.org/officeDocument/2006/relationships/image" Target="../media/image78.png"/><Relationship Id="rId17" Type="http://schemas.microsoft.com/office/2007/relationships/hdphoto" Target="../media/hdphoto37.wdp"/><Relationship Id="rId2" Type="http://schemas.openxmlformats.org/officeDocument/2006/relationships/image" Target="../media/image22.jpeg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2.wdp"/><Relationship Id="rId11" Type="http://schemas.microsoft.com/office/2007/relationships/hdphoto" Target="../media/hdphoto34.wdp"/><Relationship Id="rId5" Type="http://schemas.openxmlformats.org/officeDocument/2006/relationships/image" Target="../media/image74.png"/><Relationship Id="rId15" Type="http://schemas.microsoft.com/office/2007/relationships/hdphoto" Target="../media/hdphoto36.wdp"/><Relationship Id="rId10" Type="http://schemas.openxmlformats.org/officeDocument/2006/relationships/image" Target="../media/image77.png"/><Relationship Id="rId4" Type="http://schemas.openxmlformats.org/officeDocument/2006/relationships/image" Target="../media/image73.png"/><Relationship Id="rId9" Type="http://schemas.microsoft.com/office/2007/relationships/hdphoto" Target="../media/hdphoto33.wdp"/><Relationship Id="rId1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gif"/><Relationship Id="rId5" Type="http://schemas.microsoft.com/office/2007/relationships/hdphoto" Target="../media/hdphoto38.wdp"/><Relationship Id="rId4" Type="http://schemas.openxmlformats.org/officeDocument/2006/relationships/image" Target="../media/image8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4etag.ru/images/gerb.gif" TargetMode="External"/><Relationship Id="rId2" Type="http://schemas.openxmlformats.org/officeDocument/2006/relationships/hyperlink" Target="http://recrut.mil.ru/career/conscription/uniform/clothing/epaulets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dub.tomsk.ru/Portals/0/EasyGalleryImages/1/693/%D0%A0%D0%BE%D1%81%D1%81%D0%B8%D1%8F.jpg" TargetMode="External"/><Relationship Id="rId5" Type="http://schemas.openxmlformats.org/officeDocument/2006/relationships/hyperlink" Target="http://michaelpb.files.wordpress.com/2012/10/d181d180d0b5d0b4d0bdd18fd18f-d18dd0bcd0b1d0bbd0b5d0bcd0b0-d0b2d0bed0b5d0bdd0bdd0be-d0bcd0bed180d181d0bad0bed0b3d0be-d184d0bbd0bed182.jpg" TargetMode="External"/><Relationship Id="rId4" Type="http://schemas.openxmlformats.org/officeDocument/2006/relationships/hyperlink" Target="http://michaelpb.files.wordpress.com/2012/10/d18dd0bcd0b1d0bbd0b5d0bcd0b0-d0b2d0bed0bed180d183d0b6d0b5d0bdd0bdd18bd185-d181d0b8d0bb-d180d184.jp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3.jpeg"/><Relationship Id="rId5" Type="http://schemas.openxmlformats.org/officeDocument/2006/relationships/image" Target="../media/image4.png"/><Relationship Id="rId10" Type="http://schemas.openxmlformats.org/officeDocument/2006/relationships/image" Target="../media/image22.jpe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jpe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microsoft.com/office/2007/relationships/hdphoto" Target="../media/hdphoto3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3.jpeg"/><Relationship Id="rId7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png"/><Relationship Id="rId5" Type="http://schemas.microsoft.com/office/2007/relationships/hdphoto" Target="../media/hdphoto5.wdp"/><Relationship Id="rId10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293096"/>
            <a:ext cx="8305800" cy="1143000"/>
          </a:xfrm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20688"/>
            <a:ext cx="8305800" cy="2592288"/>
          </a:xfrm>
        </p:spPr>
        <p:txBody>
          <a:bodyPr/>
          <a:lstStyle/>
          <a:p>
            <a:r>
              <a:rPr lang="ru-RU" sz="2800" b="1" dirty="0" smtClean="0"/>
              <a:t>ВОИНСКИЕ ЗВАНИЯ</a:t>
            </a:r>
            <a:br>
              <a:rPr lang="ru-RU" sz="2800" b="1" dirty="0" smtClean="0"/>
            </a:br>
            <a:r>
              <a:rPr lang="ru-RU" sz="2800" b="1" dirty="0" smtClean="0"/>
              <a:t>и</a:t>
            </a:r>
            <a:br>
              <a:rPr lang="ru-RU" sz="2800" b="1" dirty="0" smtClean="0"/>
            </a:br>
            <a:r>
              <a:rPr lang="ru-RU" sz="2800" b="1" dirty="0" smtClean="0"/>
              <a:t>ЗНАКИ РАЗЛИЧИЯ</a:t>
            </a:r>
            <a:br>
              <a:rPr lang="ru-RU" sz="2800" b="1" dirty="0" smtClean="0"/>
            </a:br>
            <a:r>
              <a:rPr lang="ru-RU" sz="2800" b="1" dirty="0" smtClean="0"/>
              <a:t>ВОЕННОСЛУЖАЩИХ</a:t>
            </a:r>
            <a:br>
              <a:rPr lang="ru-RU" sz="2800" b="1" dirty="0" smtClean="0"/>
            </a:br>
            <a:r>
              <a:rPr lang="ru-RU" sz="2800" b="1" dirty="0" smtClean="0"/>
              <a:t>ВООРУЖЕННЫХ СИЛ</a:t>
            </a:r>
            <a:br>
              <a:rPr lang="ru-RU" sz="2800" b="1" dirty="0" smtClean="0"/>
            </a:br>
            <a:r>
              <a:rPr lang="ru-RU" sz="2800" b="1" dirty="0" smtClean="0"/>
              <a:t>РОССИЙСКОЙ ФЕДЕРАЦИИ</a:t>
            </a:r>
            <a:endParaRPr lang="ru-RU" sz="2800" b="1" dirty="0"/>
          </a:p>
        </p:txBody>
      </p:sp>
      <p:pic>
        <p:nvPicPr>
          <p:cNvPr id="4" name="Picture 3" descr="C:\Users\Пользователь\Desktop\Военные училища\Эмблема МО РФ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4552232" cy="265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658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C:\Users\Пользователь\Desktop\Военные училища\Знаки различия\Эмблемы\Эмблема Военно-морского флота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3906" y="334524"/>
            <a:ext cx="2038452" cy="1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Пользователь\Desktop\Военные училища\Знаки различия\Эмблемы\Эмблема Вооруженных сил РФ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179"/>
            <a:ext cx="2208513" cy="15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32240" y="185041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Мичман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51718" y="4644321"/>
            <a:ext cx="1852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Старший</a:t>
            </a:r>
          </a:p>
          <a:p>
            <a:pPr algn="ctr"/>
            <a:r>
              <a:rPr lang="ru-RU" b="1" dirty="0" smtClean="0"/>
              <a:t>мичман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5094" y="3645024"/>
            <a:ext cx="1616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Старший</a:t>
            </a:r>
          </a:p>
          <a:p>
            <a:r>
              <a:rPr lang="ru-RU" b="1" dirty="0" smtClean="0"/>
              <a:t>прапорщик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14870" y="996727"/>
            <a:ext cx="159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Прапорщик</a:t>
            </a:r>
            <a:endParaRPr lang="ru-RU" b="1" dirty="0"/>
          </a:p>
        </p:txBody>
      </p:sp>
      <p:pic>
        <p:nvPicPr>
          <p:cNvPr id="16" name="Picture 2" descr="C:\Users\Пользователь\Desktop\Военные училища\Погоны ВС РФ\03. Прапощики и мичманы\03. Прапорщик_полев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590" y="1665458"/>
            <a:ext cx="1191084" cy="186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Пользователь\Desktop\Военные училища\Погоны ВС РФ\03. Прапощики и мичманы\01.Прапорщик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295" y="1328276"/>
            <a:ext cx="788392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Пользователь\Desktop\Военные училища\Погоны ВС РФ\03. Прапощики и мичманы\06. Ст. прапорщик_полево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590" y="4276034"/>
            <a:ext cx="1231374" cy="187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Пользователь\Desktop\Военные училища\Погоны ВС РФ\03. Прапощики и мичманы\04. Ст. прапорщик_парадный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295" y="3926404"/>
            <a:ext cx="788392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C:\Users\Пользователь\Desktop\Военные училища\Погоны ВС РФ\03. Прапощики и мичманы\08. Ст. мичман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26404"/>
            <a:ext cx="834008" cy="22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C:\Users\Пользователь\Desktop\Военные училища\Погоны ВС РФ\03. Прапощики и мичманы\07. Мичман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66059"/>
            <a:ext cx="834008" cy="208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072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348880"/>
            <a:ext cx="6912768" cy="18722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Младшие офицеры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3" descr="C:\Users\Пользователь\Desktop\Год Защитника Отечества\Military_PNG\PNG к 23 февраля\Military (18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784" y="4624555"/>
            <a:ext cx="2740447" cy="154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Пользователь\Desktop\Год Защитника Отечества\Military_PNG\PNG к 23 февраля\Military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047" y="591830"/>
            <a:ext cx="1901920" cy="13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27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C:\Users\Пользователь\Desktop\Военные училища\Знаки различия\Эмблемы\Эмблема Военно-морского флота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3906" y="334524"/>
            <a:ext cx="2038452" cy="1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Пользователь\Desktop\Военные училища\Знаки различия\Эмблемы\Эмблема Вооруженных сил РФ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179"/>
            <a:ext cx="2208513" cy="15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95094" y="364502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Лейтенант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14870" y="996727"/>
            <a:ext cx="145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Младший лейтенант</a:t>
            </a:r>
            <a:endParaRPr lang="ru-RU" b="1" dirty="0"/>
          </a:p>
        </p:txBody>
      </p:sp>
      <p:pic>
        <p:nvPicPr>
          <p:cNvPr id="20" name="Picture 2" descr="C:\Users\Пользователь\Desktop\Военные училища\Погоны ВС РФ\04. Мл. офицеры\ВС\04. Лейтенант_полев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094" y="4279817"/>
            <a:ext cx="1217870" cy="185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Пользователь\Desktop\Военные училища\Погоны ВС РФ\04. Мл. офицеры\ВС\01. Мл. лейтенант_повседнев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185" y="1313635"/>
            <a:ext cx="7620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Пользователь\Desktop\Военные училища\Погоны ВС РФ\04. Мл. офицеры\ВС\02. Мл. лейтенант_полево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246" y="1667771"/>
            <a:ext cx="1198717" cy="18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Пользователь\Desktop\Военные училища\Погоны ВС РФ\04. Мл. офицеры\ВС\03. Лейтенант_повседневный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8299" y="3918755"/>
            <a:ext cx="7620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Пользователь\Desktop\Военные училища\Погоны ВС РФ\04. Мл. офицеры\ВМФ\04. Лейтенант_нарукавный знак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299" y="4900820"/>
            <a:ext cx="619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7" descr="C:\Users\Пользователь\Desktop\Военные училища\Погоны ВС РФ\04. Мл. офицеры\ВМФ\01. Мл. лейтенант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26" y="1254426"/>
            <a:ext cx="894643" cy="225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C:\Users\Пользователь\Desktop\Военные училища\Погоны ВС РФ\04. Мл. офицеры\ВМФ\02. Мл. лейтенант_нарукавный знак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144" y="2238485"/>
            <a:ext cx="619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C:\Users\Пользователь\Desktop\Военные училища\Погоны ВС РФ\04. Мл. офицеры\ВМФ\03. Лейтенант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25" y="3914059"/>
            <a:ext cx="894643" cy="223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076057" y="1592154"/>
            <a:ext cx="145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Младший лейтенант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127140" y="416586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Лейтенант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9603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C:\Users\Пользователь\Desktop\Военные училища\Знаки различия\Эмблемы\Эмблема Военно-морского флота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3906" y="334524"/>
            <a:ext cx="2038452" cy="1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Пользователь\Desktop\Военные училища\Знаки различия\Эмблемы\Эмблема Вооруженных сил РФ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179"/>
            <a:ext cx="2208513" cy="15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95094" y="38517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Капитан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14870" y="996727"/>
            <a:ext cx="145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Старший лейтенант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076057" y="1592154"/>
            <a:ext cx="145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Старший лейтенант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127140" y="416586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Капитан-лейтенант</a:t>
            </a:r>
            <a:endParaRPr lang="ru-RU" b="1" dirty="0"/>
          </a:p>
        </p:txBody>
      </p:sp>
      <p:pic>
        <p:nvPicPr>
          <p:cNvPr id="22" name="Picture 2" descr="C:\Users\Пользователь\Desktop\Военные училища\Погоны ВС РФ\04. Мл. офицеры\ВМФ\08. Капитан-лейтенант_нарукавный зна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143" y="4900820"/>
            <a:ext cx="619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Пользователь\Desktop\Военные училища\Погоны ВС РФ\04. Мл. офицеры\ВМФ\05. Ст. лейтенан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24" y="1254423"/>
            <a:ext cx="894644" cy="22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Пользователь\Desktop\Военные училища\Погоны ВС РФ\04. Мл. офицеры\ВМФ\06. Ст. лейтенант_нарукавный зна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299" y="2238485"/>
            <a:ext cx="619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Пользователь\Desktop\Военные училища\Погоны ВС РФ\04. Мл. офицеры\ВМФ\07. Капитан-лейтенант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24" y="3918756"/>
            <a:ext cx="894645" cy="22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Пользователь\Desktop\Военные училища\Погоны ВС РФ\04. Мл. офицеры\ВС\08. Капитан_полевой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870" y="4279816"/>
            <a:ext cx="1198092" cy="188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7" descr="C:\Users\Пользователь\Desktop\Военные училища\Погоны ВС РФ\04. Мл. офицеры\ВС\05. Ст. лейтенант_повседневный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185" y="1319892"/>
            <a:ext cx="7620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Пользователь\Desktop\Военные училища\Погоны ВС РФ\04. Мл. офицеры\ВС\06. Ст. лейтенант_полевой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869" y="1667771"/>
            <a:ext cx="1198093" cy="18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Пользователь\Desktop\Военные училища\Погоны ВС РФ\04. Мл. офицеры\ВС\07. Капитан_повседневный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0531" y="3918756"/>
            <a:ext cx="762000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02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348880"/>
            <a:ext cx="6912768" cy="18722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Старшие офицеры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3" descr="C:\Users\Пользователь\Desktop\Год Защитника Отечества\Military_PNG\PNG к 23 февраля\Military (18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784" y="4624555"/>
            <a:ext cx="2740447" cy="154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Пользователь\Desktop\Год Защитника Отечества\Military_PNG\PNG к 23 февраля\Military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047" y="591830"/>
            <a:ext cx="1901920" cy="13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1413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C:\Users\Пользователь\Desktop\Военные училища\Знаки различия\Эмблемы\Эмблема Военно-морского флота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3906" y="334524"/>
            <a:ext cx="2038452" cy="1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Пользователь\Desktop\Военные училища\Знаки различия\Эмблемы\Эмблема Вооруженных сил РФ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179"/>
            <a:ext cx="2208513" cy="15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95094" y="3851756"/>
            <a:ext cx="197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Подполковник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14870" y="996727"/>
            <a:ext cx="145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Майор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076057" y="1592154"/>
            <a:ext cx="145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Капитан</a:t>
            </a:r>
          </a:p>
          <a:p>
            <a:pPr algn="ctr"/>
            <a:r>
              <a:rPr lang="ru-RU" b="1" dirty="0" smtClean="0"/>
              <a:t>3 ранга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127140" y="416586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Капитан</a:t>
            </a:r>
          </a:p>
          <a:p>
            <a:pPr algn="ctr"/>
            <a:r>
              <a:rPr lang="ru-RU" b="1" dirty="0" smtClean="0"/>
              <a:t>2 ранга</a:t>
            </a:r>
            <a:endParaRPr lang="ru-RU" b="1" dirty="0"/>
          </a:p>
        </p:txBody>
      </p:sp>
      <p:pic>
        <p:nvPicPr>
          <p:cNvPr id="20" name="Picture 2" descr="C:\Users\Пользователь\Desktop\Военные училища\Погоны ВС РФ\05. Ст. офицеры\ВМФ\04. Капитан 2-го ранга_нарукавный зна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299" y="4921649"/>
            <a:ext cx="619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Пользователь\Desktop\Военные училища\Погоны ВС РФ\05. Ст. офицеры\ВМФ\01. Капитан 3-го ранг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610" y="1281820"/>
            <a:ext cx="883758" cy="22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Пользователь\Desktop\Военные училища\Погоны ВС РФ\05. Ст. офицеры\ВМФ\02. Капитан 3-го ранга_нарукавный зна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142" y="2238485"/>
            <a:ext cx="619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Пользователь\Desktop\Военные училища\Погоны ВС РФ\05. Ст. офицеры\ВМФ\03. Капитан 2-го ранг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24" y="3876576"/>
            <a:ext cx="894644" cy="22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Пользователь\Desktop\Военные училища\Погоны ВС РФ\05. Ст. офицеры\ВС\04. Подполковник_полевой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093" y="4279816"/>
            <a:ext cx="1217867" cy="191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Пользователь\Desktop\Военные училища\Погоны ВС РФ\05. Ст. офицеры\ВС\01. Майор_повседневный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185" y="1325759"/>
            <a:ext cx="762000" cy="226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8" descr="C:\Users\Пользователь\Desktop\Военные училища\Погоны ВС РФ\05. Ст. офицеры\ВС\02. Майор_полевой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868" y="1673638"/>
            <a:ext cx="1198093" cy="188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C:\Users\Пользователь\Desktop\Военные училища\Погоны ВС РФ\05. Ст. офицеры\ВС\03. Подполковник_повседневный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0856" y="3918296"/>
            <a:ext cx="762000" cy="223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59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C:\Users\Пользователь\Desktop\Военные училища\Знаки различия\Эмблемы\Эмблема Военно-морского флота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3906" y="334524"/>
            <a:ext cx="2038452" cy="1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Пользователь\Desktop\Военные училища\Знаки различия\Эмблемы\Эмблема Вооруженных сил РФ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179"/>
            <a:ext cx="2208513" cy="15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95094" y="2348880"/>
            <a:ext cx="197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Полковник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127140" y="2662987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Капитан</a:t>
            </a:r>
          </a:p>
          <a:p>
            <a:pPr algn="ctr"/>
            <a:r>
              <a:rPr lang="ru-RU" b="1" dirty="0" smtClean="0"/>
              <a:t>1 ранга</a:t>
            </a:r>
            <a:endParaRPr lang="ru-RU" b="1" dirty="0"/>
          </a:p>
        </p:txBody>
      </p:sp>
      <p:pic>
        <p:nvPicPr>
          <p:cNvPr id="34" name="Picture 6" descr="C:\Users\Пользователь\Desktop\Военные училища\Погоны ВС РФ\05. Ст. офицеры\ВС\04. Подполковник_полев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093" y="2776940"/>
            <a:ext cx="1217867" cy="191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9" descr="C:\Users\Пользователь\Desktop\Военные училища\Погоны ВС РФ\05. Ст. офицеры\ВС\03. Подполковник_повседнев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0856" y="2415420"/>
            <a:ext cx="762000" cy="223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Пользователь\Desktop\Военные училища\Погоны ВС РФ\05. Ст. офицеры\ВС\06. Полковник_полево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5094" y="2781299"/>
            <a:ext cx="1217866" cy="19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Пользователь\Desktop\Военные училища\Погоны ВС РФ\05. Ст. офицеры\ВС\05. Полковник_повседневный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627" y="2415420"/>
            <a:ext cx="7620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Пользователь\Desktop\Военные училища\Погоны ВС РФ\05. Ст. офицеры\ВМФ\06. Капитан 1-го ранга_нарукавный знак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299" y="3429000"/>
            <a:ext cx="619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Пользователь\Desktop\Военные училища\Погоны ВС РФ\05. Ст. офицеры\ВМФ\05. Капитан 1-го ранга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24" y="2373699"/>
            <a:ext cx="894644" cy="22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40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348880"/>
            <a:ext cx="6912768" cy="18722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Высшие офицеры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C:\Users\Пользователь\Desktop\Год Защитника Отечества\Military_PNG\PNG к 23 февраля\Military (18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784" y="4624555"/>
            <a:ext cx="2740447" cy="154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esktop\Год Защитника Отечества\Military_PNG\PNG к 23 февраля\Military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047" y="591830"/>
            <a:ext cx="1901920" cy="13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0495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C:\Users\Пользователь\Desktop\Военные училища\Знаки различия\Эмблемы\Эмблема Военно-морского флота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3906" y="334524"/>
            <a:ext cx="2038452" cy="1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Пользователь\Desktop\Военные училища\Знаки различия\Эмблемы\Эмблема Вооруженных сил РФ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179"/>
            <a:ext cx="2208513" cy="15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339752" y="3573016"/>
            <a:ext cx="1976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Генерал-лейтенант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14870" y="908720"/>
            <a:ext cx="145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Генерал-майор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076057" y="1592154"/>
            <a:ext cx="145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Контр-адмирал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127140" y="416586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Вице-адмирал</a:t>
            </a:r>
            <a:endParaRPr lang="ru-RU" b="1" dirty="0"/>
          </a:p>
        </p:txBody>
      </p:sp>
      <p:pic>
        <p:nvPicPr>
          <p:cNvPr id="22" name="Picture 2" descr="C:\Users\Пользователь\Desktop\Военные училища\Погоны ВС РФ\06. Высшие офицеры\ВС\02. Генерал-майор_полев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870" y="1590609"/>
            <a:ext cx="1198090" cy="187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Пользователь\Desktop\Военные училища\Погоны ВС РФ\06. Высшие офицеры\ВС\03. Генерал-лейтенант_повседнев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0856" y="3930997"/>
            <a:ext cx="7620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Пользователь\Desktop\Военные училища\Погоны ВС РФ\06. Высшие офицеры\ВС\04. Генерал-лейтенант_полево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9938" y="4214113"/>
            <a:ext cx="1237144" cy="193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Пользователь\Desktop\Военные училища\Погоны ВС РФ\06. Высшие офицеры\ВС\01. Генерал-майор_повседневный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185" y="1277323"/>
            <a:ext cx="7620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C:\Users\Пользователь\Desktop\Военные училища\Погоны ВС РФ\06. Высшие офицеры\ВМФ\04. Вице-адмирал_нарукавный знак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299" y="4915705"/>
            <a:ext cx="619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Пользователь\Desktop\Военные училища\Погоны ВС РФ\06. Высшие офицеры\ВМФ\01. Контр-адмирал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231885"/>
            <a:ext cx="976264" cy="228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Пользователь\Desktop\Военные училища\Погоны ВС РФ\06. Высшие офицеры\ВМФ\02. Контр-адмирал_нарукавный знак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298" y="2236173"/>
            <a:ext cx="619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C:\Users\Пользователь\Desktop\Военные училища\Погоны ВС РФ\06. Высшие офицеры\ВМФ\03. Вице-адмирал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5" y="3789040"/>
            <a:ext cx="976264" cy="233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52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C:\Users\Пользователь\Desktop\Военные училища\Знаки различия\Эмблемы\Эмблема Военно-морского флота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3906" y="334524"/>
            <a:ext cx="2038452" cy="1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Пользователь\Desktop\Военные училища\Знаки различия\Эмблемы\Эмблема Вооруженных сил РФ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179"/>
            <a:ext cx="2208513" cy="15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339752" y="3707740"/>
            <a:ext cx="1976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Генерал армии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2614870" y="908720"/>
            <a:ext cx="145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Генерал-полковник</a:t>
            </a:r>
            <a:endParaRPr lang="ru-RU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7076057" y="1592154"/>
            <a:ext cx="1459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Адмирал</a:t>
            </a:r>
            <a:endParaRPr lang="ru-RU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127140" y="416586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Адмирал флота</a:t>
            </a:r>
            <a:endParaRPr lang="ru-RU" b="1" dirty="0"/>
          </a:p>
        </p:txBody>
      </p:sp>
      <p:pic>
        <p:nvPicPr>
          <p:cNvPr id="30" name="Picture 6" descr="C:\Users\Пользователь\Desktop\Военные училища\Погоны ВС РФ\06. Высшие офицеры\ВМФ\08. Адмирал флота_нарукавный знак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299" y="4921649"/>
            <a:ext cx="619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7" descr="C:\Users\Пользователь\Desktop\Военные училища\Погоны ВС РФ\06. Высшие офицеры\ВМФ\05. Адмирал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0610" y="1289131"/>
            <a:ext cx="883758" cy="222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C:\Users\Пользователь\Desktop\Военные училища\Погоны ВС РФ\06. Высшие офицеры\ВМФ\06. Адмирал_нарукавный зна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6299" y="2238485"/>
            <a:ext cx="619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C:\Users\Пользователь\Desktop\Военные училища\Погоны ВС РФ\06. Высшие офицеры\ВМФ\07. Адмирал флот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24" y="3892406"/>
            <a:ext cx="909162" cy="22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Пользователь\Desktop\Военные училища\Погоны ВС РФ\06. Высшие офицеры\ВС\07. Генерал армии_повседневный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33056"/>
            <a:ext cx="7620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Пользователь\Desktop\Военные училища\Погоны ВС РФ\06. Высшие офицеры\ВС\05. Генерал-полковник_повседневный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66" y="1262897"/>
            <a:ext cx="7620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Пользователь\Desktop\Военные училища\Погоны ВС РФ\06. Высшие офицеры\ВС\06. Генерал-полковник_полевой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870" y="1590609"/>
            <a:ext cx="1192212" cy="186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Пользователь\Desktop\Военные училища\Погоны ВС РФ\06. Высшие офицеры\ВС\08. Генерал армии_полевой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9938" y="4214113"/>
            <a:ext cx="1237144" cy="194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255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7958587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1556792"/>
            <a:ext cx="590465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500" b="1" dirty="0"/>
              <a:t>КАТЕГОРИИ </a:t>
            </a:r>
            <a:r>
              <a:rPr lang="ru-RU" sz="2500" b="1" dirty="0" smtClean="0"/>
              <a:t>ВОЕННОСЛУЖАЩИХ</a:t>
            </a:r>
            <a:endParaRPr lang="ru-RU" sz="2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19672" y="220486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</a:rPr>
              <a:t>Старшие и </a:t>
            </a:r>
            <a:r>
              <a:rPr lang="ru-RU" sz="2400" dirty="0" smtClean="0">
                <a:solidFill>
                  <a:schemeClr val="bg1"/>
                </a:solidFill>
              </a:rPr>
              <a:t>младшие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2204864"/>
            <a:ext cx="28856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</a:rPr>
              <a:t>Начальники и подчиненные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19672" y="407707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/>
              <a:t>Определяют по…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9672" y="483954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</a:rPr>
              <a:t>воинскому званию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4797152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</a:rPr>
              <a:t>должности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24210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C:\Users\Пользователь\Desktop\Военные училища\Знаки различия\Эмблемы\Эмблема Военно-морского флота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3906" y="334524"/>
            <a:ext cx="2038452" cy="1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Пользователь\Desktop\Военные училища\Знаки различия\Эмблемы\Эмблема Вооруженных сил РФ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179"/>
            <a:ext cx="2208513" cy="15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646716" y="972800"/>
            <a:ext cx="253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Маршал Российской Федерации</a:t>
            </a:r>
            <a:endParaRPr lang="ru-RU" b="1" dirty="0"/>
          </a:p>
        </p:txBody>
      </p:sp>
      <p:pic>
        <p:nvPicPr>
          <p:cNvPr id="1029" name="Picture 5" descr="C:\Users\Пользователь\Desktop\Публикация\Погон 1-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47505"/>
            <a:ext cx="1304925" cy="3800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ользователь\Desktop\Публикация\Погон 1-2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4452" y="2924944"/>
            <a:ext cx="1851256" cy="2923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6327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Пользователь\Desktop\Военные училища\Погоны ВС РФ\P-ku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85417"/>
            <a:ext cx="9525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957535"/>
            <a:ext cx="3960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Погоны курсантов  военных училищ (институтов), академий</a:t>
            </a:r>
            <a:endParaRPr lang="ru-RU" b="1" dirty="0"/>
          </a:p>
        </p:txBody>
      </p:sp>
      <p:pic>
        <p:nvPicPr>
          <p:cNvPr id="16387" name="Picture 3" descr="C:\Users\Пользователь\Desktop\Военные училища\Погоны ВС РФ\P-kurs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5364" y="2385417"/>
            <a:ext cx="9525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Пользователь\Desktop\Военные училища\Погоны ВС РФ\P-kurs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6547" y="2385417"/>
            <a:ext cx="9525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Пользователь\Desktop\Военные училища\Погоны ВС РФ\P-kurs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486" y="2385417"/>
            <a:ext cx="9525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Пользователь\Desktop\Военные училища\Погоны ВС РФ\P-kurs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2425" y="2385417"/>
            <a:ext cx="9525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Пользователь\Desktop\Военные училища\Погоны ВС РФ\P-kurs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85417"/>
            <a:ext cx="9525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" descr="C:\Users\Пользователь\Desktop\Военные училища\Знаки различия\Эмблемы\Эмблема Военно-морского флота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3906" y="334524"/>
            <a:ext cx="2038452" cy="1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C:\Users\Пользователь\Desktop\Военные училища\Знаки различия\Эмблемы\Эмблема Вооруженных сил РФ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179"/>
            <a:ext cx="2208513" cy="15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3151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409" y="2060848"/>
            <a:ext cx="532859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378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62068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Ссылки на источники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844824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Сайт Министерства обороны РФ </a:t>
            </a:r>
            <a:r>
              <a:rPr lang="en-US" dirty="0" smtClean="0">
                <a:hlinkClick r:id="rId2"/>
              </a:rPr>
              <a:t>mil.ru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Рисунок "Эмблема МО РФ"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4etag.ru/images/gerb.gif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Рисунок "Эмблема ВС РФ"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michaelpb.files.wordpress.com/2012/10/d18dd0bcd0b1d0bbd0b5d0bcd0b0-d0b2d0bed0bed180d183d0b6d0b5d0bdd0bdd18bd185-d181d0b8d0bb-d180d184.jpg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Рисунок "Эмблема ВМФ РФ"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michaelpb.files.wordpress.com/2012/10/d181d180d0b5d0b4d0bdd18fd18f-d18dd0bcd0b1d0bbd0b5d0bcd0b0-d0b2d0bed0b5d0bdd0bdd0be-d0bcd0bed180d181d0bad0bed0b3d0be-d184d0bbd0bed182.jpg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Картинка из клипарта "9 Мая" </a:t>
            </a:r>
            <a:r>
              <a:rPr lang="en-US" dirty="0">
                <a:hlinkClick r:id="rId6"/>
              </a:rPr>
              <a:t>http://odub.tomsk.ru/Portals/0/EasyGalleryImages/1/693/%</a:t>
            </a:r>
            <a:r>
              <a:rPr lang="en-US" dirty="0" smtClean="0">
                <a:hlinkClick r:id="rId6"/>
              </a:rPr>
              <a:t>D0%A0%D0%BE%D1%81%D1%81%D0%B8%D1%8F.jpg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/>
              <a:t>Рисунки погон выполнены </a:t>
            </a:r>
            <a:r>
              <a:rPr lang="ru-RU"/>
              <a:t>в </a:t>
            </a:r>
            <a:r>
              <a:rPr lang="ru-RU" smtClean="0"/>
              <a:t>фоторедакторе </a:t>
            </a:r>
            <a:r>
              <a:rPr lang="ru-RU" dirty="0" err="1"/>
              <a:t>Adobe</a:t>
            </a:r>
            <a:r>
              <a:rPr lang="ru-RU" dirty="0"/>
              <a:t> </a:t>
            </a:r>
            <a:r>
              <a:rPr lang="ru-RU" dirty="0" err="1"/>
              <a:t>Photoshop</a:t>
            </a:r>
            <a:r>
              <a:rPr lang="ru-RU" dirty="0"/>
              <a:t> СС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66915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843808" y="2060848"/>
            <a:ext cx="1368152" cy="18722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99592" y="2060848"/>
            <a:ext cx="1368152" cy="18722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40466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 воинскому званию военнослужащие делятся на следующие категории:</a:t>
            </a:r>
            <a:endParaRPr lang="ru-RU" b="1" dirty="0"/>
          </a:p>
        </p:txBody>
      </p:sp>
      <p:pic>
        <p:nvPicPr>
          <p:cNvPr id="2050" name="Picture 2" descr="C:\Users\Пользователь\Desktop\Военные училища\Погоны ВС РФ\01. Солдаты и матросы\01. Рядовой_парад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0706" y="2312252"/>
            <a:ext cx="456958" cy="140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Военные училища\Погоны ВС РФ\01. Солдаты и матросы\03. Матро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385" y="2294562"/>
            <a:ext cx="483276" cy="140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esktop\Военные училища\Погоны ВС РФ\02. Сержанты и старшины\Гл. корабельный старши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547" y="2276872"/>
            <a:ext cx="504737" cy="14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esktop\Военные училища\Погоны ВС РФ\02. Сержанты и старшины\Мл. сержант_парад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4922" y="2312252"/>
            <a:ext cx="456958" cy="140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788024" y="2060848"/>
            <a:ext cx="1368152" cy="18722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32240" y="2060848"/>
            <a:ext cx="1368152" cy="18722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43808" y="4581128"/>
            <a:ext cx="1368152" cy="18722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4" y="4581128"/>
            <a:ext cx="1368152" cy="18722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135" y="1268760"/>
            <a:ext cx="1368152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Солдаты и матросы</a:t>
            </a:r>
            <a:endParaRPr lang="ru-RU" sz="12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843808" y="1268760"/>
            <a:ext cx="1368152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Сержанты и старшины</a:t>
            </a:r>
            <a:endParaRPr lang="ru-RU" sz="1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88024" y="1268760"/>
            <a:ext cx="1368152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Прапорщики и мичманы</a:t>
            </a:r>
            <a:endParaRPr lang="ru-RU" sz="12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32240" y="1268760"/>
            <a:ext cx="1368152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Младшие офицеры</a:t>
            </a:r>
            <a:endParaRPr lang="ru-RU" sz="12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82947" y="4581128"/>
            <a:ext cx="1368152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Старшие офицеры</a:t>
            </a:r>
            <a:endParaRPr lang="ru-RU" sz="12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44208" y="4581128"/>
            <a:ext cx="1368152" cy="6480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Высшие офицеры</a:t>
            </a:r>
            <a:endParaRPr lang="ru-RU" sz="1200" b="1" dirty="0"/>
          </a:p>
        </p:txBody>
      </p:sp>
      <p:pic>
        <p:nvPicPr>
          <p:cNvPr id="2054" name="Picture 6" descr="C:\Users\Пользователь\Desktop\Военные училища\Погоны ВС РФ\03. Прапощики и мичманы\08. Ст. мичман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528966" cy="14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ользователь\Desktop\Военные училища\Погоны ВС РФ\03. Прапощики и мичманы\01.Прапорщи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528966" cy="142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Пользователь\Desktop\Военные училища\Погоны ВС РФ\04. Мл. офицеры\ВС\01. Мл. лейтенант_повседневный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3801" y="2276872"/>
            <a:ext cx="528966" cy="144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Пользователь\Desktop\Военные училища\Погоны ВС РФ\04. Мл. офицеры\ВМФ\07. Капитан-лейтенант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6466" y="2276872"/>
            <a:ext cx="492962" cy="144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Пользователь\Desktop\Военные училища\Погоны ВС РФ\05. Ст. офицеры\ВМФ\01. Капитан 3-го ранг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7437" y="4806196"/>
            <a:ext cx="456958" cy="142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Пользователь\Desktop\Военные училища\Погоны ВС РФ\05. Ст. офицеры\ВС\05. Полковник_повседневный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778" y="4806196"/>
            <a:ext cx="466102" cy="142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Пользователь\Desktop\Военные училища\Погоны ВС РФ\06. Высшие офицеры\ВС\05. Генерал-полковник_повседневный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806195"/>
            <a:ext cx="466102" cy="142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Пользователь\Desktop\Военные училища\Погоны ВС РФ\06. Высшие офицеры\ВМФ\07. Адмирал флота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3194" y="4806196"/>
            <a:ext cx="528966" cy="14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65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348880"/>
            <a:ext cx="6912768" cy="18722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Солдаты и матросы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3" descr="C:\Users\Пользователь\Desktop\Год Защитника Отечества\Military_PNG\PNG к 23 февраля\Military (18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784" y="4624555"/>
            <a:ext cx="2740447" cy="154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Пользователь\Desktop\Год Защитника Отечества\Military_PNG\PNG к 23 февраля\Military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047" y="591830"/>
            <a:ext cx="1901920" cy="13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6575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Пользователь\Desktop\Военные училища\Погоны ВС РФ\01. Солдаты и матросы\05. Ефрейтор_полево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828" y="4283642"/>
            <a:ext cx="1191084" cy="18690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Пользователь\Desktop\Военные училища\Погоны ВС РФ\01. Солдаты и матросы\06. Ст. матро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46790"/>
            <a:ext cx="762000" cy="2218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Пользователь\Desktop\Военные училища\Погоны ВС РФ\01. Солдаты и матросы\01. Рядовой_парад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985" y="1281683"/>
            <a:ext cx="762000" cy="2219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Пользователь\Desktop\Военные училища\Погоны ВС РФ\01. Солдаты и матросы\02. Рядовой_полево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091" y="1588295"/>
            <a:ext cx="1224136" cy="1912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Пользователь\Desktop\Военные училища\Погоны ВС РФ\01. Солдаты и матросы\03. Матрос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81683"/>
            <a:ext cx="762000" cy="22185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Пользователь\Desktop\Военные училища\Погоны ВС РФ\01. Солдаты и матросы\04. Ефрейтор_парадный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985" y="3930228"/>
            <a:ext cx="762000" cy="2222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Пользователь\Desktop\Военные училища\Знаки различия\Эмблемы\Эмблема Военно-морского флота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3906" y="334524"/>
            <a:ext cx="2038452" cy="1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Пользователь\Desktop\Военные училища\Знаки различия\Эмблемы\Эмблема Вооруженных сил РФ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179"/>
            <a:ext cx="2208513" cy="15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08306" y="105784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Рядовой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27784" y="38517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Ефрейтор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32240" y="185041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Матрос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51718" y="464432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Старший</a:t>
            </a:r>
          </a:p>
          <a:p>
            <a:pPr algn="ctr"/>
            <a:r>
              <a:rPr lang="ru-RU" b="1" dirty="0" smtClean="0"/>
              <a:t>матрос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671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348880"/>
            <a:ext cx="6912768" cy="18722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Сержанты и старшины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3" descr="C:\Users\Пользователь\Desktop\Год Защитника Отечества\Military_PNG\PNG к 23 февраля\Military (18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784" y="4624555"/>
            <a:ext cx="2740447" cy="154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Пользователь\Desktop\Год Защитника Отечества\Military_PNG\PNG к 23 февраля\Military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047" y="591830"/>
            <a:ext cx="1901920" cy="13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1263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C:\Users\Пользователь\Desktop\Военные училища\Знаки различия\Эмблемы\Эмблема Военно-морского флота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3906" y="334524"/>
            <a:ext cx="2038452" cy="1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Пользователь\Desktop\Военные училища\Знаки различия\Эмблемы\Эмблема Вооруженных сил РФ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179"/>
            <a:ext cx="2208513" cy="15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32240" y="185041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Старшина</a:t>
            </a:r>
          </a:p>
          <a:p>
            <a:pPr algn="ctr"/>
            <a:r>
              <a:rPr lang="ru-RU" b="1" dirty="0" smtClean="0"/>
              <a:t>2 статьи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751718" y="4644321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Старшина</a:t>
            </a:r>
          </a:p>
          <a:p>
            <a:pPr algn="ctr"/>
            <a:r>
              <a:rPr lang="ru-RU" b="1" dirty="0" smtClean="0"/>
              <a:t>1 статьи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93831" y="992815"/>
            <a:ext cx="145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Младший</a:t>
            </a:r>
          </a:p>
          <a:p>
            <a:r>
              <a:rPr lang="ru-RU" b="1" dirty="0" smtClean="0"/>
              <a:t>сержант</a:t>
            </a:r>
            <a:endParaRPr lang="ru-RU" b="1" dirty="0"/>
          </a:p>
        </p:txBody>
      </p:sp>
      <p:pic>
        <p:nvPicPr>
          <p:cNvPr id="15" name="Picture 2" descr="C:\Users\Пользователь\Desktop\Военные училища\Погоны ВС РФ\02. Сержанты и старшины\Мл. сержант_полев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828" y="1653826"/>
            <a:ext cx="1176609" cy="184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Пользователь\Desktop\Военные училища\Погоны ВС РФ\02. Сержанты и старшины\Мл. сержант_парад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985" y="1315980"/>
            <a:ext cx="762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2595094" y="38643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Сержант</a:t>
            </a:r>
            <a:endParaRPr lang="ru-RU" b="1" dirty="0"/>
          </a:p>
        </p:txBody>
      </p:sp>
      <p:pic>
        <p:nvPicPr>
          <p:cNvPr id="24" name="Picture 4" descr="C:\Users\Пользователь\Desktop\Военные училища\Погоны ВС РФ\02. Сержанты и старшины\Сержант_полево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590" y="4296218"/>
            <a:ext cx="1191084" cy="186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Пользователь\Desktop\Военные училища\Погоны ВС РФ\02. Сержанты и старшины\Сержант_парадный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295" y="3906268"/>
            <a:ext cx="762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Пользователь\Desktop\Военные училища\Погоны ВС РФ\02. Сержанты и старшины\Старшина 2 статьи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15980"/>
            <a:ext cx="770348" cy="21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Пользователь\Desktop\Военные училища\Погоны ВС РФ\02. Сержанты и старшины\Старшина 1 статьи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42804"/>
            <a:ext cx="762000" cy="22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361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 descr="C:\Users\Пользователь\Desktop\Военные училища\Знаки различия\Эмблемы\Эмблема Военно-морского флота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3906" y="334524"/>
            <a:ext cx="2038452" cy="144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Пользователь\Desktop\Военные училища\Знаки различия\Эмблемы\Эмблема Вооруженных сил РФ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4179"/>
            <a:ext cx="2208513" cy="156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732240" y="185041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Главный старшина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51718" y="4644321"/>
            <a:ext cx="18527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Главный </a:t>
            </a:r>
          </a:p>
          <a:p>
            <a:pPr algn="ctr"/>
            <a:r>
              <a:rPr lang="ru-RU" b="1" dirty="0" smtClean="0"/>
              <a:t>корабельный</a:t>
            </a:r>
          </a:p>
          <a:p>
            <a:pPr algn="ctr"/>
            <a:r>
              <a:rPr lang="ru-RU" b="1" dirty="0" smtClean="0"/>
              <a:t>старшина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95094" y="386433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Старшина</a:t>
            </a:r>
            <a:endParaRPr lang="ru-RU" b="1" dirty="0"/>
          </a:p>
        </p:txBody>
      </p:sp>
      <p:pic>
        <p:nvPicPr>
          <p:cNvPr id="22" name="Picture 6" descr="C:\Users\Пользователь\Desktop\Военные училища\Погоны ВС РФ\02. Сержанты и старшины\Ст. сержант_полево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828" y="1667771"/>
            <a:ext cx="1191084" cy="186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Пользователь\Desktop\Военные училища\Погоны ВС РФ\02. Сержанты и старшины\Ст. сержант_парадн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185" y="1329191"/>
            <a:ext cx="762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14870" y="996727"/>
            <a:ext cx="1459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Старший</a:t>
            </a:r>
          </a:p>
          <a:p>
            <a:r>
              <a:rPr lang="ru-RU" b="1" dirty="0" smtClean="0"/>
              <a:t>сержант</a:t>
            </a:r>
            <a:endParaRPr lang="ru-RU" b="1" dirty="0"/>
          </a:p>
        </p:txBody>
      </p:sp>
      <p:pic>
        <p:nvPicPr>
          <p:cNvPr id="30" name="Picture 2" descr="C:\Users\Пользователь\Desktop\Военные училища\Погоны ВС РФ\02. Сержанты и старшины\Старшина_полево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590" y="4279818"/>
            <a:ext cx="1231374" cy="186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Пользователь\Desktop\Военные училища\Погоны ВС РФ\02. Сержанты и старшины\Старшина_парадный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4295" y="3942804"/>
            <a:ext cx="762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Пользователь\Desktop\Военные училища\Погоны ВС РФ\02. Сержанты и старшины\Гл. корабельный старшина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3242" y="3942804"/>
            <a:ext cx="775041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Пользователь\Desktop\Военные училища\Погоны ВС РФ\02. Сержанты и старшины\Главный старшин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29191"/>
            <a:ext cx="762000" cy="214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37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7624" y="2348880"/>
            <a:ext cx="6912768" cy="18722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Прапорщики и мичманы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3" descr="C:\Users\Пользователь\Desktop\Год Защитника Отечества\Military_PNG\PNG к 23 февраля\Military (18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3784" y="4624555"/>
            <a:ext cx="2740447" cy="154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Пользователь\Desktop\Год Защитника Отечества\Military_PNG\PNG к 23 февраля\Military (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3047" y="591830"/>
            <a:ext cx="1901920" cy="13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5832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367</TotalTime>
  <Words>185</Words>
  <Application>Microsoft Office PowerPoint</Application>
  <PresentationFormat>Экран (4:3)</PresentationFormat>
  <Paragraphs>80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ВОИНСКИЕ ЗВАНИЯ и ЗНАКИ РАЗЛИЧИЯ ВОЕННОСЛУЖАЩИХ ВООРУЖЕННЫХ СИЛ РОССИЙСКОЙ ФЕДЕРАЦИИ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МБОУ "СОШ № 3" п. Пурпе Пуровского района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Воинские звания и знаки различия военнослужащих ВС РФ</dc:title>
  <dc:subject>Основы военной службы</dc:subject>
  <dc:creator>Ясинский А.В.</dc:creator>
  <cp:lastModifiedBy>Admin</cp:lastModifiedBy>
  <cp:revision>41</cp:revision>
  <dcterms:created xsi:type="dcterms:W3CDTF">2015-01-31T03:06:20Z</dcterms:created>
  <dcterms:modified xsi:type="dcterms:W3CDTF">2020-05-15T13:10:44Z</dcterms:modified>
</cp:coreProperties>
</file>