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83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32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40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3858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1338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3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35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80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67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11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10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61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73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27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06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36ED-04FD-48AE-A5BA-55010983DFA3}" type="datetimeFigureOut">
              <a:rPr lang="ru-RU" smtClean="0"/>
              <a:pPr/>
              <a:t>вт 23.04.24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314B77-4B64-4626-9818-2A9668E39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80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ischool3.ru/" TargetMode="External"/><Relationship Id="rId2" Type="http://schemas.openxmlformats.org/officeDocument/2006/relationships/hyperlink" Target="https://vk.com/fizikum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jkbyfkthybl.wixsite.com/historybereznik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ED1441-0C03-7948-F9E4-63EE7E9E2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Приемы мотивации на уроках истории и обществознания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192F56-AB8E-F50B-265E-8301C94FA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6600" dirty="0"/>
              <a:t>ТОП-10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525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F07FCB-3619-7E1C-2F59-98157728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 поведу тебя в МУЗЕЙ…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C551E8-7958-A02D-C67D-DB96EC8C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«ФИЗИКУМ»</a:t>
            </a:r>
          </a:p>
          <a:p>
            <a:r>
              <a:rPr lang="en-US" dirty="0">
                <a:hlinkClick r:id="rId2"/>
              </a:rPr>
              <a:t>https://vk.com/fizikum3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https://museischool3.ru/</a:t>
            </a:r>
            <a:endParaRPr lang="ru-RU" dirty="0"/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7FAAEB64-7382-4707-44E9-D948F1A9DC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9691438-E9E0-920D-C521-4447F97A6D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9372" y="1527048"/>
            <a:ext cx="7575294" cy="42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38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10E1E3-1DB5-1AB6-94E9-0F21AFD0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ДЕБАТЫ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1AA269-202B-FBA9-ACA1-FDF41EF6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280161"/>
            <a:ext cx="8725362" cy="4761202"/>
          </a:xfrm>
        </p:spPr>
        <p:txBody>
          <a:bodyPr/>
          <a:lstStyle/>
          <a:p>
            <a:r>
              <a:rPr lang="ru-RU" dirty="0"/>
              <a:t>КЛАССИЧЕСКИЕ</a:t>
            </a:r>
          </a:p>
          <a:p>
            <a:r>
              <a:rPr lang="ru-RU" dirty="0"/>
              <a:t>МОДИФИЦИРОВАННЫЕ</a:t>
            </a:r>
          </a:p>
          <a:p>
            <a:r>
              <a:rPr lang="ru-RU" dirty="0"/>
              <a:t>БРИТАНСКИЙ ФОРМАТ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C2FB0FE-40F3-58EC-F576-8F3E7D652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774" y="816637"/>
            <a:ext cx="4342228" cy="32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19B023C-4200-9685-C92E-A3D7BC68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862" y="2799720"/>
            <a:ext cx="3948332" cy="29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97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E981C5-82C0-F794-460E-3BA6580D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КРЕСТИКИ-НОЛИКИ, СНЕЖНЫЙ КОМ, НАЙДИ ПАРУ 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29A47A4-19DF-37EF-D56A-07EFB94E84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519" y="2577306"/>
            <a:ext cx="3429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15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3000E9-A713-BD05-8DEB-43C949BF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МУЛЬФИЛЬМЫ И ФИЛЬМЫ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8482D0-899C-92D0-2CBE-8425A43F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2824"/>
            <a:ext cx="8304411" cy="4435268"/>
          </a:xfrm>
        </p:spPr>
        <p:txBody>
          <a:bodyPr/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МУЛЬТФИЛЬМЫ ГАРРИ БАРДИНА</a:t>
            </a:r>
          </a:p>
          <a:p>
            <a:r>
              <a:rPr lang="ru-RU" dirty="0"/>
              <a:t>«БРАК» -  ТЕМА «СЕМЬЯ»</a:t>
            </a:r>
          </a:p>
          <a:p>
            <a:r>
              <a:rPr lang="ru-RU" dirty="0"/>
              <a:t>КОНФЛИКТ – ТЕМА « СОЦИАЛЬНЫЕ КОНФЛИКТЫ»</a:t>
            </a:r>
          </a:p>
          <a:p>
            <a:r>
              <a:rPr lang="ru-RU" dirty="0"/>
              <a:t>АДАЖИО- ТЕМА «ЗАРОЖДЕНИЕ ТОТАЛИТАРНЫХ РЕЖИМОВ»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3386A1E-A82D-4874-E0A9-4985BCC4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902" y="3225829"/>
            <a:ext cx="4505054" cy="34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24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1C496B-9C68-D732-C1F8-36BF8080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ГАЗЕТЫ,  ФОТОГРАФИИ, ОТКРЫТКИ СОВЕТСКОГО ВРЕМЕНИ </a:t>
            </a:r>
            <a:br>
              <a:rPr lang="ru-RU" dirty="0"/>
            </a:br>
            <a:r>
              <a:rPr lang="ru-RU" dirty="0"/>
              <a:t>КАК ИСТОЧНИК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507AA3-D67A-97A6-915C-5DD8791A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28" y="2630658"/>
            <a:ext cx="8415873" cy="3410704"/>
          </a:xfrm>
        </p:spPr>
        <p:txBody>
          <a:bodyPr/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ГАЗЕТЫ</a:t>
            </a:r>
          </a:p>
          <a:p>
            <a:r>
              <a:rPr lang="ru-RU" dirty="0"/>
              <a:t>НАЧАЛО ВОЙНЫ  22 ИЮНЯ 1941 ГОДА </a:t>
            </a:r>
          </a:p>
          <a:p>
            <a:r>
              <a:rPr lang="ru-RU" dirty="0"/>
              <a:t>ПОБЕДА!  9 МАЯ 1945 ГОДА</a:t>
            </a:r>
          </a:p>
          <a:p>
            <a:r>
              <a:rPr lang="ru-RU" dirty="0"/>
              <a:t>ПОЛЕТ ГАГАРИНА  12 АПРЕЛЯ 1961 ГОДА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9E4A179-638F-B32D-5DA2-6C1F457A0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768" y="2990088"/>
            <a:ext cx="6812280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62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B4988F-0F60-AC9A-71FC-D431AAC6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ВСТРЕЧА С ИНТЕРЕСНЫМИ ЛЮДЬМИ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56D902A-F577-96EF-DE6F-3C45BE6977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002" y="1270000"/>
            <a:ext cx="5039233" cy="32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8E847F52-F56A-0E2B-46CF-4E662EFE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90" y="1270000"/>
            <a:ext cx="3914211" cy="29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9114F11C-4E86-7BD8-8EEC-B3F63652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595" y="3459772"/>
            <a:ext cx="3914211" cy="29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19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25C29D-3D40-05B2-2DF5-EA3BDCF0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ИГРЫ, ВИКТОРИНЫ, КВИЗЫ…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CA33E2-03B1-ECDC-F387-A3E51812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СВОЯ ИГРА</a:t>
            </a:r>
          </a:p>
          <a:p>
            <a:r>
              <a:rPr lang="ru-RU" dirty="0"/>
              <a:t>БРЕЙН-РИНГ</a:t>
            </a:r>
          </a:p>
          <a:p>
            <a:r>
              <a:rPr lang="ru-RU" dirty="0"/>
              <a:t>ВИКТОРИНЫ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B1C6E6-1104-964F-E9FD-3C86EC6CF4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7434" y="1708932"/>
            <a:ext cx="8070166" cy="45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25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800B63-577B-B318-970B-D812A102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САЙТ «УВЛЕКАТЕЛЬНОЕ КРАЕВЕДЕНИЕ»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5CFE89-96B8-4230-5C6B-CAFE7D973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https://gjkbyfkthybl.wixsite.com/historyberezniki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61BB9F-7056-5996-BCB7-0DC8B08EC5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4786" y="2693421"/>
            <a:ext cx="6798088" cy="38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90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8F60F-8B0D-8049-227C-B36D7A6C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ПРОЕКТЫ –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59856D-0D0B-F7C2-D4A4-B5D40119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1473"/>
            <a:ext cx="8596668" cy="4799890"/>
          </a:xfrm>
        </p:spPr>
        <p:txBody>
          <a:bodyPr/>
          <a:lstStyle/>
          <a:p>
            <a:r>
              <a:rPr lang="ru-RU" dirty="0"/>
              <a:t>КАЛЕНДАРЬ «ФЛАГМАНЫ БЕРЕЗНИКОВ»</a:t>
            </a:r>
          </a:p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589FF62-8FB0-D782-B797-8912EC89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5913" y="2102408"/>
            <a:ext cx="5251940" cy="39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7021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91</TotalTime>
  <Words>121</Words>
  <Application>Microsoft Office PowerPoint</Application>
  <PresentationFormat>Произвольный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Приемы мотивации на уроках истории и обществознания</vt:lpstr>
      <vt:lpstr>ДЕБАТЫ</vt:lpstr>
      <vt:lpstr>КРЕСТИКИ-НОЛИКИ, СНЕЖНЫЙ КОМ, НАЙДИ ПАРУ …</vt:lpstr>
      <vt:lpstr>МУЛЬФИЛЬМЫ И ФИЛЬМЫ </vt:lpstr>
      <vt:lpstr>ГАЗЕТЫ,  ФОТОГРАФИИ, ОТКРЫТКИ СОВЕТСКОГО ВРЕМЕНИ  КАК ИСТОЧНИК ИНФОРМАЦИИ</vt:lpstr>
      <vt:lpstr>ВСТРЕЧА С ИНТЕРЕСНЫМИ ЛЮДЬМИ </vt:lpstr>
      <vt:lpstr>ИГРЫ, ВИКТОРИНЫ, КВИЗЫ… </vt:lpstr>
      <vt:lpstr>САЙТ «УВЛЕКАТЕЛЬНОЕ КРАЕВЕДЕНИЕ»</vt:lpstr>
      <vt:lpstr>ПРОЕКТЫ –  </vt:lpstr>
      <vt:lpstr>Я поведу тебя в МУЗЕЙ…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мотивации на уроках истории и обществознания</dc:title>
  <dc:creator>Алевтина Ивановна</dc:creator>
  <cp:lastModifiedBy>Пользователь</cp:lastModifiedBy>
  <cp:revision>4</cp:revision>
  <dcterms:created xsi:type="dcterms:W3CDTF">2023-03-25T05:35:14Z</dcterms:created>
  <dcterms:modified xsi:type="dcterms:W3CDTF">2024-04-23T05:01:49Z</dcterms:modified>
</cp:coreProperties>
</file>