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4" r:id="rId3"/>
    <p:sldId id="257" r:id="rId4"/>
    <p:sldId id="259" r:id="rId5"/>
    <p:sldId id="260" r:id="rId6"/>
    <p:sldId id="261" r:id="rId7"/>
    <p:sldId id="265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F093DB-D245-4434-810C-3018E0E66369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71C6B9-1E5D-4A53-A1E0-C0DF6CBF3D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ll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357298"/>
            <a:ext cx="7315224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Лёгкое, воздушное, ветерку послушное…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4071942"/>
            <a:ext cx="4782862" cy="1928826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Шардина Наталья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Руководитель: Тихонова Наталья   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Михайловна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13576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Обоснование выбора темы проекта</a:t>
            </a:r>
            <a:endParaRPr lang="ru-RU" dirty="0"/>
          </a:p>
        </p:txBody>
      </p:sp>
      <p:pic>
        <p:nvPicPr>
          <p:cNvPr id="5" name="Содержимое 4" descr="P3142914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3000" contrast="3000"/>
          </a:blip>
          <a:srcRect l="21979" r="16281"/>
          <a:stretch>
            <a:fillRect/>
          </a:stretch>
        </p:blipFill>
        <p:spPr>
          <a:xfrm>
            <a:off x="785786" y="1571612"/>
            <a:ext cx="3357586" cy="5072098"/>
          </a:xfrm>
        </p:spPr>
      </p:pic>
      <p:pic>
        <p:nvPicPr>
          <p:cNvPr id="6" name="Содержимое 5" descr="P314290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6055" t="5639" r="10985"/>
          <a:stretch>
            <a:fillRect/>
          </a:stretch>
        </p:blipFill>
        <p:spPr>
          <a:xfrm>
            <a:off x="4572000" y="2357430"/>
            <a:ext cx="3801306" cy="4193674"/>
          </a:xfrm>
        </p:spPr>
      </p:pic>
      <p:pic>
        <p:nvPicPr>
          <p:cNvPr id="7" name="Picture 4" descr="PICT1901"/>
          <p:cNvPicPr>
            <a:picLocks noChangeAspect="1" noChangeArrowheads="1"/>
          </p:cNvPicPr>
          <p:nvPr/>
        </p:nvPicPr>
        <p:blipFill>
          <a:blip r:embed="rId4" cstate="print"/>
          <a:srcRect l="2214" t="4614"/>
          <a:stretch>
            <a:fillRect/>
          </a:stretch>
        </p:blipFill>
        <p:spPr bwMode="auto">
          <a:xfrm>
            <a:off x="357158" y="2928934"/>
            <a:ext cx="40386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PICT19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714620"/>
            <a:ext cx="4038600" cy="378621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/>
          <a:srcRect l="6091" r="9746"/>
          <a:stretch>
            <a:fillRect/>
          </a:stretch>
        </p:blipFill>
        <p:spPr bwMode="auto">
          <a:xfrm>
            <a:off x="3000364" y="928670"/>
            <a:ext cx="3214710" cy="5729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u="sng" dirty="0" smtClean="0"/>
              <a:t>Цель работы</a:t>
            </a:r>
            <a:r>
              <a:rPr lang="ru-RU" dirty="0" smtClean="0"/>
              <a:t>: выполнить изделие с использованием нетрадиционных материалов для участия в конкурсе «Эдельвейс».</a:t>
            </a:r>
          </a:p>
          <a:p>
            <a:r>
              <a:rPr lang="ru-RU" b="1" u="sng" dirty="0" smtClean="0"/>
              <a:t>Задачи</a:t>
            </a:r>
            <a:r>
              <a:rPr lang="ru-RU" dirty="0" smtClean="0"/>
              <a:t>: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 smtClean="0"/>
              <a:t>Разработать конструкцию и модель изделия;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 smtClean="0"/>
              <a:t>Определить размеры изделия;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 smtClean="0"/>
              <a:t>Систематизировать знания по теме конструирование и моделирование; 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 smtClean="0"/>
              <a:t>Подобрать материал для изделия;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 smtClean="0"/>
              <a:t>Научиться приёмам технологической обработки выбранного материала; 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 smtClean="0"/>
              <a:t>Выполнить работу и оценить её качество; </a:t>
            </a:r>
          </a:p>
          <a:p>
            <a:pPr marL="514350" indent="-5143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357950" y="1714488"/>
            <a:ext cx="2286016" cy="47149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Выбор конструкции</a:t>
            </a:r>
            <a:endParaRPr lang="ru-RU" dirty="0"/>
          </a:p>
        </p:txBody>
      </p:sp>
      <p:pic>
        <p:nvPicPr>
          <p:cNvPr id="8" name="Содержимое 7" descr="IMG_00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599" r="3044"/>
          <a:stretch>
            <a:fillRect/>
          </a:stretch>
        </p:blipFill>
        <p:spPr>
          <a:xfrm>
            <a:off x="1000100" y="1874530"/>
            <a:ext cx="2143140" cy="4702474"/>
          </a:xfrm>
        </p:spPr>
      </p:pic>
      <p:pic>
        <p:nvPicPr>
          <p:cNvPr id="9" name="Содержимое 8" descr="IMG_00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0967" t="1790" r="5906" b="4176"/>
          <a:stretch>
            <a:fillRect/>
          </a:stretch>
        </p:blipFill>
        <p:spPr>
          <a:xfrm>
            <a:off x="6429388" y="1785926"/>
            <a:ext cx="2163906" cy="4577396"/>
          </a:xfrm>
        </p:spPr>
      </p:pic>
      <p:pic>
        <p:nvPicPr>
          <p:cNvPr id="10" name="Рисунок 9" descr="IMG_0006.jpg"/>
          <p:cNvPicPr>
            <a:picLocks noChangeAspect="1"/>
          </p:cNvPicPr>
          <p:nvPr/>
        </p:nvPicPr>
        <p:blipFill>
          <a:blip r:embed="rId4" cstate="print"/>
          <a:srcRect r="2786"/>
          <a:stretch>
            <a:fillRect/>
          </a:stretch>
        </p:blipFill>
        <p:spPr>
          <a:xfrm>
            <a:off x="3714744" y="1565833"/>
            <a:ext cx="2214578" cy="4796303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929322" y="1714488"/>
            <a:ext cx="2286016" cy="47149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Выбор схемы расположения цветов</a:t>
            </a:r>
            <a:endParaRPr lang="ru-RU" dirty="0"/>
          </a:p>
        </p:txBody>
      </p:sp>
      <p:pic>
        <p:nvPicPr>
          <p:cNvPr id="8" name="Содержимое 7" descr="IMG_0003 (2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1624" r="5016" b="7306"/>
          <a:stretch>
            <a:fillRect/>
          </a:stretch>
        </p:blipFill>
        <p:spPr>
          <a:xfrm>
            <a:off x="6286512" y="1782252"/>
            <a:ext cx="1625788" cy="4569383"/>
          </a:xfrm>
        </p:spPr>
      </p:pic>
      <p:pic>
        <p:nvPicPr>
          <p:cNvPr id="7" name="Содержимое 6" descr="IMG_0001 (2)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lum bright="1000" contrast="5000"/>
          </a:blip>
          <a:srcRect b="5745"/>
          <a:stretch>
            <a:fillRect/>
          </a:stretch>
        </p:blipFill>
        <p:spPr>
          <a:xfrm>
            <a:off x="857224" y="1857364"/>
            <a:ext cx="1785950" cy="4584572"/>
          </a:xfrm>
        </p:spPr>
      </p:pic>
      <p:pic>
        <p:nvPicPr>
          <p:cNvPr id="9" name="Рисунок 8" descr="IMG_0002 (2).jpg"/>
          <p:cNvPicPr>
            <a:picLocks noChangeAspect="1"/>
          </p:cNvPicPr>
          <p:nvPr/>
        </p:nvPicPr>
        <p:blipFill>
          <a:blip r:embed="rId4" cstate="print">
            <a:lum bright="2000" contrast="8000"/>
          </a:blip>
          <a:srcRect r="3507" b="5767"/>
          <a:stretch>
            <a:fillRect/>
          </a:stretch>
        </p:blipFill>
        <p:spPr>
          <a:xfrm>
            <a:off x="3500430" y="1857364"/>
            <a:ext cx="1614859" cy="4441126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48" y="1714488"/>
            <a:ext cx="2214578" cy="45005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68760"/>
            <a:ext cx="8229600" cy="9383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Описание модели изделия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9058" y="1920085"/>
            <a:ext cx="4757742" cy="443484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Сарафан на тонких бретелях, слегка расширен к низу.</a:t>
            </a:r>
          </a:p>
          <a:p>
            <a:r>
              <a:rPr lang="ru-RU" dirty="0" smtClean="0"/>
              <a:t> По бокам выполнена шнуровка до линии талии. </a:t>
            </a:r>
          </a:p>
          <a:p>
            <a:r>
              <a:rPr lang="ru-RU" dirty="0" smtClean="0"/>
              <a:t>Сарафан декорирован цветами из салфеток голубого и белого цветов.</a:t>
            </a:r>
          </a:p>
          <a:p>
            <a:r>
              <a:rPr lang="ru-RU" dirty="0" smtClean="0"/>
              <a:t>Цветы расположены чередующимися рядами по диагонали. </a:t>
            </a:r>
          </a:p>
          <a:p>
            <a:r>
              <a:rPr lang="ru-RU" dirty="0" smtClean="0"/>
              <a:t>Цветы крепятся </a:t>
            </a:r>
            <a:r>
              <a:rPr lang="ru-RU" dirty="0" err="1" smtClean="0"/>
              <a:t>степлером</a:t>
            </a:r>
            <a:endParaRPr lang="ru-RU" dirty="0"/>
          </a:p>
        </p:txBody>
      </p:sp>
      <p:pic>
        <p:nvPicPr>
          <p:cNvPr id="5" name="Содержимое 4" descr="C:\Documents and Settings\Администратор\Рабочий стол\проект по платью\платья\2012_11_21\IMG_0003 (2)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5673" t="2215" r="5673" b="8861"/>
          <a:stretch>
            <a:fillRect/>
          </a:stretch>
        </p:blipFill>
        <p:spPr bwMode="auto">
          <a:xfrm>
            <a:off x="962506" y="1796770"/>
            <a:ext cx="1689192" cy="4336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pPr algn="ctr"/>
            <a:r>
              <a:rPr lang="ru-RU" dirty="0" smtClean="0"/>
              <a:t>Изготовление цветов</a:t>
            </a:r>
            <a:endParaRPr lang="ru-RU" dirty="0"/>
          </a:p>
        </p:txBody>
      </p:sp>
      <p:pic>
        <p:nvPicPr>
          <p:cNvPr id="5" name="Содержимое 4" descr="DSC0579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132856"/>
            <a:ext cx="4038600" cy="3028950"/>
          </a:xfrm>
        </p:spPr>
      </p:pic>
      <p:pic>
        <p:nvPicPr>
          <p:cNvPr id="8" name="Содержимое 7" descr="DSC058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3212976"/>
            <a:ext cx="4038600" cy="3028950"/>
          </a:xfr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881196"/>
          </a:xfrm>
        </p:spPr>
        <p:txBody>
          <a:bodyPr/>
          <a:lstStyle/>
          <a:p>
            <a:pPr algn="ctr"/>
            <a:r>
              <a:rPr lang="ru-RU" smtClean="0"/>
              <a:t>Декорирование  </a:t>
            </a:r>
            <a:r>
              <a:rPr lang="ru-RU" dirty="0" smtClean="0"/>
              <a:t>платья</a:t>
            </a:r>
            <a:endParaRPr lang="ru-RU" dirty="0"/>
          </a:p>
        </p:txBody>
      </p:sp>
      <p:pic>
        <p:nvPicPr>
          <p:cNvPr id="5" name="Содержимое 4" descr="DSC0576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4305"/>
          <a:stretch>
            <a:fillRect/>
          </a:stretch>
        </p:blipFill>
        <p:spPr>
          <a:xfrm>
            <a:off x="503573" y="1628800"/>
            <a:ext cx="4002571" cy="3514712"/>
          </a:xfrm>
        </p:spPr>
      </p:pic>
      <p:pic>
        <p:nvPicPr>
          <p:cNvPr id="10" name="Содержимое 9" descr="DSC0577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5002"/>
          <a:stretch>
            <a:fillRect/>
          </a:stretch>
        </p:blipFill>
        <p:spPr>
          <a:xfrm>
            <a:off x="4788091" y="2857496"/>
            <a:ext cx="4104389" cy="3667848"/>
          </a:xfr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786842" cy="8572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Mistral" pitchFamily="66" charset="0"/>
              </a:rPr>
              <a:t>Легкое, воздушное, ветерку послушное …</a:t>
            </a:r>
            <a:endParaRPr lang="ru-RU" dirty="0">
              <a:latin typeface="Mistral" pitchFamily="66" charset="0"/>
            </a:endParaRPr>
          </a:p>
        </p:txBody>
      </p:sp>
      <p:pic>
        <p:nvPicPr>
          <p:cNvPr id="1026" name="Рисунок 7" descr="C:\Documents and Settings\Администратор\Рабочий стол\проект по платью\Фото.Платье\DSC05902.JPG"/>
          <p:cNvPicPr>
            <a:picLocks noChangeAspect="1" noChangeArrowheads="1"/>
          </p:cNvPicPr>
          <p:nvPr/>
        </p:nvPicPr>
        <p:blipFill>
          <a:blip r:embed="rId2" cstate="print"/>
          <a:srcRect l="18279" r="23199" b="5015"/>
          <a:stretch>
            <a:fillRect/>
          </a:stretch>
        </p:blipFill>
        <p:spPr bwMode="auto">
          <a:xfrm>
            <a:off x="6072198" y="1142984"/>
            <a:ext cx="2643206" cy="5286412"/>
          </a:xfrm>
          <a:prstGeom prst="rect">
            <a:avLst/>
          </a:prstGeom>
          <a:noFill/>
          <a:ln w="15875">
            <a:solidFill>
              <a:srgbClr val="31859C"/>
            </a:solidFill>
            <a:miter lim="800000"/>
            <a:headEnd/>
            <a:tailEnd/>
          </a:ln>
        </p:spPr>
      </p:pic>
      <p:pic>
        <p:nvPicPr>
          <p:cNvPr id="3" name="Picture 2" descr="D:\Документы Наташи\школа\Эдельвейс 2013 школы\DSC_48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8130" t="6711" r="16248"/>
          <a:stretch>
            <a:fillRect/>
          </a:stretch>
        </p:blipFill>
        <p:spPr bwMode="auto">
          <a:xfrm>
            <a:off x="428596" y="1126306"/>
            <a:ext cx="2857520" cy="5322100"/>
          </a:xfrm>
          <a:prstGeom prst="rect">
            <a:avLst/>
          </a:prstGeom>
          <a:noFill/>
        </p:spPr>
      </p:pic>
      <p:pic>
        <p:nvPicPr>
          <p:cNvPr id="9" name="Picture 2" descr="C:\Users\Пользователь\Desktop\эдельвейс 13\DSC_48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8817" t="24593" r="11996"/>
          <a:stretch>
            <a:fillRect/>
          </a:stretch>
        </p:blipFill>
        <p:spPr bwMode="auto">
          <a:xfrm>
            <a:off x="2786050" y="928670"/>
            <a:ext cx="3786214" cy="56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350</TotalTime>
  <Words>135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Лёгкое, воздушное, ветерку послушное…</vt:lpstr>
      <vt:lpstr>Обоснование выбора темы проекта</vt:lpstr>
      <vt:lpstr>Цель и задачи</vt:lpstr>
      <vt:lpstr>Выбор конструкции</vt:lpstr>
      <vt:lpstr> Выбор схемы расположения цветов</vt:lpstr>
      <vt:lpstr>Описание модели изделия </vt:lpstr>
      <vt:lpstr>Изготовление цветов</vt:lpstr>
      <vt:lpstr>Декорирование  платья</vt:lpstr>
      <vt:lpstr>Легкое, воздушное, ветерку послушное …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Лёгкое, воздушное, ветерку послушное…</dc:title>
  <dc:creator>Пользователь</dc:creator>
  <cp:lastModifiedBy>User</cp:lastModifiedBy>
  <cp:revision>23</cp:revision>
  <dcterms:created xsi:type="dcterms:W3CDTF">2012-11-22T07:44:41Z</dcterms:created>
  <dcterms:modified xsi:type="dcterms:W3CDTF">2014-01-12T15:49:24Z</dcterms:modified>
</cp:coreProperties>
</file>