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9" r:id="rId5"/>
    <p:sldId id="270" r:id="rId6"/>
    <p:sldId id="259" r:id="rId7"/>
    <p:sldId id="260" r:id="rId8"/>
    <p:sldId id="267" r:id="rId9"/>
    <p:sldId id="271" r:id="rId10"/>
    <p:sldId id="261" r:id="rId11"/>
    <p:sldId id="262" r:id="rId12"/>
    <p:sldId id="263" r:id="rId13"/>
    <p:sldId id="274" r:id="rId14"/>
    <p:sldId id="275" r:id="rId15"/>
    <p:sldId id="264" r:id="rId16"/>
    <p:sldId id="272" r:id="rId17"/>
    <p:sldId id="265" r:id="rId18"/>
    <p:sldId id="273" r:id="rId19"/>
    <p:sldId id="266" r:id="rId20"/>
    <p:sldId id="26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B05"/>
    <a:srgbClr val="336600"/>
    <a:srgbClr val="008000"/>
    <a:srgbClr val="006600"/>
    <a:srgbClr val="333300"/>
    <a:srgbClr val="0033CC"/>
    <a:srgbClr val="054314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DD30F7C-8FA3-4BC6-9A71-1F9CBDAB7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D2AA9-3AB2-45BB-AB43-2CE533014A81}" type="slidenum">
              <a:rPr lang="ru-RU"/>
              <a:pPr/>
              <a:t>1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D7938-2EBF-4ED3-B0F6-0E440AC70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72D29-0149-4296-A3E9-2E3051671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FD2B7-FD8D-41B7-BB2D-C172B5D3B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FC1E-B67F-4772-906F-99FB6B4C3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2F3F4-3576-443A-BFFC-B73479B71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3357E-5693-41B4-B006-E200087B4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02DB7-2BDB-4906-9EEA-1FE54CE12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C0961-13A0-4505-899A-8FC43EAC0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F08D-EBA5-407B-9B7A-2E83D92DB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BFBC0-0659-428F-AF63-443C5B43E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8C28F-5E61-4ACE-B228-6DB972A24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00"/>
            </a:gs>
            <a:gs pos="100000">
              <a:srgbClr val="4465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39CA42D-F2F6-455E-A315-02FD7C010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285728"/>
            <a:ext cx="8280400" cy="2403475"/>
          </a:xfrm>
        </p:spPr>
        <p:txBody>
          <a:bodyPr/>
          <a:lstStyle/>
          <a:p>
            <a:pPr eaLnBrk="1" hangingPunct="1"/>
            <a:r>
              <a:rPr lang="ru-RU" sz="5400" dirty="0" smtClean="0">
                <a:solidFill>
                  <a:srgbClr val="054314"/>
                </a:solidFill>
              </a:rPr>
              <a:t>Виды Вооруженных Сил.</a:t>
            </a:r>
            <a:br>
              <a:rPr lang="ru-RU" sz="5400" dirty="0" smtClean="0">
                <a:solidFill>
                  <a:srgbClr val="054314"/>
                </a:solidFill>
              </a:rPr>
            </a:br>
            <a:r>
              <a:rPr lang="ru-RU" sz="5400" dirty="0" smtClean="0">
                <a:solidFill>
                  <a:srgbClr val="054314"/>
                </a:solidFill>
              </a:rPr>
              <a:t>Рода войск.</a:t>
            </a:r>
          </a:p>
        </p:txBody>
      </p:sp>
      <p:pic>
        <p:nvPicPr>
          <p:cNvPr id="3" name="Picture 7" descr="Brone 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2846411" cy="202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suhoputni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500438"/>
            <a:ext cx="321471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408489"/>
            <a:ext cx="3575928" cy="244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054314"/>
                </a:solidFill>
              </a:rPr>
              <a:t>Рода Противовоздушных войск: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29600" cy="4525962"/>
          </a:xfrm>
        </p:spPr>
        <p:txBody>
          <a:bodyPr/>
          <a:lstStyle/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Зенитно-ракетные войска</a:t>
            </a:r>
          </a:p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Радиотехнические войска</a:t>
            </a:r>
          </a:p>
        </p:txBody>
      </p:sp>
      <p:pic>
        <p:nvPicPr>
          <p:cNvPr id="16388" name="Picture 4" descr="Bron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141663"/>
            <a:ext cx="55435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054314"/>
                </a:solidFill>
              </a:rPr>
              <a:t>Военно-Морской</a:t>
            </a:r>
            <a:r>
              <a:rPr lang="ru-RU" smtClean="0">
                <a:solidFill>
                  <a:srgbClr val="054314"/>
                </a:solidFill>
              </a:rPr>
              <a:t> </a:t>
            </a:r>
            <a:r>
              <a:rPr lang="ru-RU" sz="4800" smtClean="0">
                <a:solidFill>
                  <a:srgbClr val="054314"/>
                </a:solidFill>
              </a:rPr>
              <a:t>Флот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536575" algn="just" eaLnBrk="1" hangingPunct="1">
              <a:buFontTx/>
              <a:buNone/>
            </a:pPr>
            <a:r>
              <a:rPr lang="ru-RU" b="1" u="sng" smtClean="0">
                <a:solidFill>
                  <a:srgbClr val="333300"/>
                </a:solidFill>
              </a:rPr>
              <a:t>Военно-Морской Флот России</a:t>
            </a:r>
            <a:r>
              <a:rPr lang="ru-RU" sz="2800" smtClean="0"/>
              <a:t> </a:t>
            </a:r>
            <a:r>
              <a:rPr lang="ru-RU" sz="2800" smtClean="0">
                <a:solidFill>
                  <a:srgbClr val="054314"/>
                </a:solidFill>
              </a:rPr>
              <a:t>– вид Вооруженных Сил, предназначенный для обеспечения военной безопасности государства с океанских (морских) направлении, защиты стратегических интересов Российской Федерации в океанских, морских районах (зонах).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054314"/>
                </a:solidFill>
              </a:rPr>
              <a:t>Рода ВМФ: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Подводные силы</a:t>
            </a:r>
          </a:p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Надводные силы</a:t>
            </a:r>
          </a:p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Морская авиация </a:t>
            </a:r>
          </a:p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Береговые войска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Мотострелковые войска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Танковые соединения и части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Морская пехота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Береговые ракетно-артиллерийские войска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vm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888" y="2997200"/>
            <a:ext cx="5472112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vm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5148262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vm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65175"/>
            <a:ext cx="712787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054314"/>
                </a:solidFill>
              </a:rPr>
              <a:t>Ракетные Войска Стратегического Назначения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marL="0" indent="644525" algn="just" eaLnBrk="1" hangingPunct="1">
              <a:buFontTx/>
              <a:buNone/>
            </a:pPr>
            <a:r>
              <a:rPr lang="ru-RU" b="1" u="sng" smtClean="0">
                <a:solidFill>
                  <a:srgbClr val="333300"/>
                </a:solidFill>
              </a:rPr>
              <a:t>Ракетные Войска Стратегического Назначения</a:t>
            </a:r>
            <a:r>
              <a:rPr lang="ru-RU" smtClean="0"/>
              <a:t> – самостоятельный род войск, предназначенный для реализации мер ядерного сдерживания и поражения стратегических объектов, составляющих основу военного и военно-экономического потенциала противника.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rvs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81075"/>
            <a:ext cx="729456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130175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054314"/>
                </a:solidFill>
              </a:rPr>
              <a:t>Воздушно-Десантные Войска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536575" algn="just" eaLnBrk="1" hangingPunct="1">
              <a:buFontTx/>
              <a:buNone/>
            </a:pPr>
            <a:r>
              <a:rPr lang="ru-RU" sz="3600" b="1" smtClean="0">
                <a:solidFill>
                  <a:srgbClr val="333300"/>
                </a:solidFill>
              </a:rPr>
              <a:t>Воздушно-десантные войска</a:t>
            </a:r>
            <a:r>
              <a:rPr lang="ru-RU" smtClean="0">
                <a:solidFill>
                  <a:srgbClr val="054314"/>
                </a:solidFill>
              </a:rPr>
              <a:t> – высокомобильный самостоятельный род войск, предназначенный для охвата противника по воздуху и выполнения задания в его тылу.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vd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0"/>
            <a:ext cx="54356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vd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05263"/>
            <a:ext cx="5715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54314"/>
                </a:solidFill>
              </a:rPr>
              <a:t>Космические войска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642350" cy="5400675"/>
          </a:xfrm>
        </p:spPr>
        <p:txBody>
          <a:bodyPr/>
          <a:lstStyle/>
          <a:p>
            <a:pPr marL="0" indent="536575" algn="just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333300"/>
                </a:solidFill>
              </a:rPr>
              <a:t>          </a:t>
            </a:r>
            <a:r>
              <a:rPr lang="ru-RU" b="1" smtClean="0">
                <a:solidFill>
                  <a:srgbClr val="333300"/>
                </a:solidFill>
              </a:rPr>
              <a:t>Космические войска</a:t>
            </a:r>
            <a:r>
              <a:rPr lang="ru-RU" sz="2600" smtClean="0"/>
              <a:t> – это самостоятельный             	     род войск, предназначенный для вскрытия 	начала ракетного нападения на Российскую 	Федерацию и ее союзников; борьбы с баллистическими ракетами противника, атакующими обороняемый район; поддержания в установленном составе орбитальных группировок космических аппаратов военного и двойного назначения и обеспечения применения космических аппаратов по целевому назначению; контроля космического пространства; обеспечения выполнения Федеральной космической программы России, программ международного сотрудничества и коммерческих космических программ.</a:t>
            </a:r>
          </a:p>
        </p:txBody>
      </p:sp>
      <p:pic>
        <p:nvPicPr>
          <p:cNvPr id="20484" name="Picture 9" descr="j0215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11779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054314"/>
                </a:solidFill>
              </a:rPr>
              <a:t>Сухопутные Войска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85225" cy="3457575"/>
          </a:xfrm>
        </p:spPr>
        <p:txBody>
          <a:bodyPr/>
          <a:lstStyle/>
          <a:p>
            <a:pPr marL="0" indent="452438" algn="just" eaLnBrk="1" hangingPunct="1">
              <a:buFontTx/>
              <a:buNone/>
            </a:pPr>
            <a:r>
              <a:rPr lang="ru-RU" b="1" smtClean="0">
                <a:solidFill>
                  <a:srgbClr val="333300"/>
                </a:solidFill>
              </a:rPr>
              <a:t>Сухопутные войска</a:t>
            </a:r>
            <a:r>
              <a:rPr lang="ru-RU" sz="2800" smtClean="0">
                <a:solidFill>
                  <a:srgbClr val="003366"/>
                </a:solidFill>
              </a:rPr>
              <a:t> </a:t>
            </a:r>
            <a:r>
              <a:rPr lang="ru-RU" sz="2800" smtClean="0">
                <a:solidFill>
                  <a:srgbClr val="054314"/>
                </a:solidFill>
              </a:rPr>
              <a:t>– вид Вооруженных Сил Российской Федерации, предназначенный для прикрытия Государственной границы, отражения ударов агрессора, удержания занимаемой территории, разгрома группировок войск и овладения территорией противника.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kosm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38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kosm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73463"/>
            <a:ext cx="4608512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kosm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33375"/>
            <a:ext cx="38004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054314"/>
                </a:solidFill>
              </a:rPr>
              <a:t>Рода Сухопутных Войск:</a:t>
            </a: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z="2800" smtClean="0"/>
              <a:t>Мотострелковые войска</a:t>
            </a:r>
          </a:p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z="2800" smtClean="0"/>
              <a:t>Танковые войска</a:t>
            </a:r>
          </a:p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z="2800" smtClean="0"/>
              <a:t>Ракетные войска и артиллерия</a:t>
            </a:r>
          </a:p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z="2800" smtClean="0"/>
              <a:t>Войска противовоздушной обороны</a:t>
            </a:r>
          </a:p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z="2800" smtClean="0"/>
              <a:t>Инженерные войска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suhoputni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09875"/>
            <a:ext cx="5715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Brone 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3952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suhoputni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1657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suhoputni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924175"/>
            <a:ext cx="5715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054314"/>
                </a:solidFill>
              </a:rPr>
              <a:t>Военно-Воздушные Силы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452438" algn="just" eaLnBrk="1" hangingPunct="1">
              <a:buFontTx/>
              <a:buNone/>
            </a:pPr>
            <a:r>
              <a:rPr lang="ru-RU" sz="2800" b="1" u="sng" smtClean="0">
                <a:solidFill>
                  <a:srgbClr val="333300"/>
                </a:solidFill>
              </a:rPr>
              <a:t>Военно-Воздушные Силы</a:t>
            </a:r>
            <a:r>
              <a:rPr lang="ru-RU" sz="2800" smtClean="0"/>
              <a:t> - </a:t>
            </a:r>
            <a:r>
              <a:rPr lang="ru-RU" sz="2400" smtClean="0"/>
              <a:t>вид Вооруженных Сил,</a:t>
            </a:r>
            <a:r>
              <a:rPr lang="ru-RU" sz="2800" smtClean="0"/>
              <a:t> </a:t>
            </a:r>
            <a:r>
              <a:rPr lang="ru-RU" sz="2400" smtClean="0"/>
              <a:t>предназначенный для защиты органов высшего государственного и военного управления, стратегических ядерных сил, группировок войск, важных административно-промышленных центров и районов страны от разведки ударов с воздуха, для завоевания господства в воздухе, огненного ядерного поражения противника с воздуха, повышения мобильности и обеспечения действий формирований видов Вооруженных Сил, ведения комплексной разведки и выполнения специальных задач.</a:t>
            </a:r>
            <a:r>
              <a:rPr lang="ru-RU" sz="2400" smtClean="0">
                <a:solidFill>
                  <a:srgbClr val="054314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054314"/>
                </a:solidFill>
              </a:rPr>
              <a:t>Рода Авиации</a:t>
            </a:r>
            <a:r>
              <a:rPr lang="ru-RU" smtClean="0">
                <a:solidFill>
                  <a:srgbClr val="054314"/>
                </a:solidFill>
              </a:rPr>
              <a:t>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80400" cy="4752975"/>
          </a:xfrm>
        </p:spPr>
        <p:txBody>
          <a:bodyPr/>
          <a:lstStyle/>
          <a:p>
            <a:pPr eaLnBrk="1" hangingPunct="1">
              <a:buClr>
                <a:srgbClr val="054314"/>
              </a:buClr>
              <a:buFont typeface="Wingdings" pitchFamily="2" charset="2"/>
              <a:buChar char="Q"/>
            </a:pPr>
            <a:r>
              <a:rPr lang="ru-RU" sz="2800" smtClean="0"/>
              <a:t>Дальняя авиация</a:t>
            </a:r>
          </a:p>
          <a:p>
            <a:pPr eaLnBrk="1" hangingPunct="1">
              <a:buClr>
                <a:srgbClr val="054314"/>
              </a:buClr>
              <a:buFont typeface="Wingdings" pitchFamily="2" charset="2"/>
              <a:buChar char="Q"/>
            </a:pPr>
            <a:r>
              <a:rPr lang="ru-RU" sz="2800" smtClean="0"/>
              <a:t>Военно-транспортная авиация</a:t>
            </a:r>
          </a:p>
          <a:p>
            <a:pPr eaLnBrk="1" hangingPunct="1">
              <a:buClr>
                <a:srgbClr val="054314"/>
              </a:buClr>
              <a:buFont typeface="Wingdings" pitchFamily="2" charset="2"/>
              <a:buChar char="Q"/>
            </a:pPr>
            <a:r>
              <a:rPr lang="ru-RU" sz="2800" smtClean="0"/>
              <a:t>Армейская авиация</a:t>
            </a:r>
          </a:p>
          <a:p>
            <a:pPr eaLnBrk="1" hangingPunct="1">
              <a:buClr>
                <a:srgbClr val="054314"/>
              </a:buClr>
              <a:buFont typeface="Wingdings" pitchFamily="2" charset="2"/>
              <a:buChar char="Q"/>
            </a:pPr>
            <a:r>
              <a:rPr lang="ru-RU" sz="2800" smtClean="0"/>
              <a:t>Фронтовая авиация: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Char char="ñ"/>
            </a:pPr>
            <a:r>
              <a:rPr lang="ru-RU" smtClean="0"/>
              <a:t>Бомбардировочная авиация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Char char="ñ"/>
            </a:pPr>
            <a:r>
              <a:rPr lang="ru-RU" smtClean="0"/>
              <a:t>Штурмовая авиация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Char char="ñ"/>
            </a:pPr>
            <a:r>
              <a:rPr lang="ru-RU" smtClean="0"/>
              <a:t>Разведывательная авиация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Char char="ñ"/>
            </a:pPr>
            <a:r>
              <a:rPr lang="ru-RU" smtClean="0"/>
              <a:t>Истребительная авиация 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None/>
            </a:pPr>
            <a:r>
              <a:rPr lang="ru-RU" smtClean="0"/>
              <a:t>								            </a:t>
            </a:r>
          </a:p>
        </p:txBody>
      </p:sp>
      <p:pic>
        <p:nvPicPr>
          <p:cNvPr id="15366" name="Picture 6" descr="j02330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941888"/>
            <a:ext cx="29622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25607E-6 C -0.01545 0.08952 -0.08264 0.14573 -0.14965 0.12538 C -0.21684 0.10479 -0.25903 0.01527 -0.24375 -0.07425 C -0.2283 -0.16354 -0.16128 -0.21975 -0.09409 -0.1994 C -0.02691 -0.17881 0.01528 -0.08952 -2.22222E-6 -1.25607E-6 Z " pathEditMode="relative" rAng="6176100" ptsTypes="fffff">
                                      <p:cBhvr>
                                        <p:cTn id="6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08050"/>
            <a:ext cx="76104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65175"/>
            <a:ext cx="76200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273</Words>
  <Application>Microsoft Office PowerPoint</Application>
  <PresentationFormat>Экран (4:3)</PresentationFormat>
  <Paragraphs>42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Виды Вооруженных Сил. Рода войск.</vt:lpstr>
      <vt:lpstr>Сухопутные Войска</vt:lpstr>
      <vt:lpstr>Рода Сухопутных Войск:</vt:lpstr>
      <vt:lpstr>Слайд 4</vt:lpstr>
      <vt:lpstr>Слайд 5</vt:lpstr>
      <vt:lpstr>Военно-Воздушные Силы</vt:lpstr>
      <vt:lpstr>Рода Авиации:</vt:lpstr>
      <vt:lpstr>Слайд 8</vt:lpstr>
      <vt:lpstr>Слайд 9</vt:lpstr>
      <vt:lpstr>Рода Противовоздушных войск:</vt:lpstr>
      <vt:lpstr>Военно-Морской Флот</vt:lpstr>
      <vt:lpstr>Рода ВМФ:</vt:lpstr>
      <vt:lpstr>Слайд 13</vt:lpstr>
      <vt:lpstr>Слайд 14</vt:lpstr>
      <vt:lpstr>Ракетные Войска Стратегического Назначения</vt:lpstr>
      <vt:lpstr>Слайд 16</vt:lpstr>
      <vt:lpstr>Воздушно-Десантные Войска</vt:lpstr>
      <vt:lpstr>Слайд 18</vt:lpstr>
      <vt:lpstr>Космические войска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Вооруженных Сил. Рода войск.</dc:title>
  <dc:creator>наташа</dc:creator>
  <cp:lastModifiedBy>Admin</cp:lastModifiedBy>
  <cp:revision>7</cp:revision>
  <dcterms:created xsi:type="dcterms:W3CDTF">2007-12-24T15:59:49Z</dcterms:created>
  <dcterms:modified xsi:type="dcterms:W3CDTF">2013-01-25T14:54:52Z</dcterms:modified>
</cp:coreProperties>
</file>