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0" r:id="rId3"/>
    <p:sldId id="261" r:id="rId4"/>
    <p:sldId id="267" r:id="rId5"/>
    <p:sldId id="266" r:id="rId6"/>
    <p:sldId id="268" r:id="rId7"/>
    <p:sldId id="265" r:id="rId8"/>
    <p:sldId id="262" r:id="rId9"/>
    <p:sldId id="263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38" y="2383411"/>
            <a:ext cx="9066362" cy="10475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«Новый год стучит в окно»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830421"/>
            <a:ext cx="4572000" cy="10275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МАОУ «СОШ с УИОП № 3»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декабрь, 2020 г.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259456" y="5730502"/>
            <a:ext cx="649569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3" y="1537413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87" y="2501661"/>
            <a:ext cx="4443713" cy="333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588" y="5730502"/>
            <a:ext cx="854827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Краски маскарада отражаются в каждом окне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9" r="2430" b="7992"/>
          <a:stretch/>
        </p:blipFill>
        <p:spPr>
          <a:xfrm>
            <a:off x="1336928" y="1009291"/>
            <a:ext cx="6090415" cy="353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5494" y="4546121"/>
            <a:ext cx="854827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Конфетти и серпантин, хлопушки и бумажные гирлянды,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яркие огни и карнавальные маски, стеклянные игрушки и космические спутники – всё это помогло ощутить атмосферу 1960-х годов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9135" y="5820511"/>
            <a:ext cx="8499175" cy="75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стучит в окно и мы готовы к встрече!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адушно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празднично, карнавально встречаем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9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410768" y="1958196"/>
            <a:ext cx="4549420" cy="408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бычок копытом топнет,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 пусть от страха лопнет!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Разбегутся неудачи,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невзгоды сильно плачут!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Бык освободит,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Процветанье пригласит!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Изобилие придёт,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нам на этот Новый год!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9" y="1715004"/>
            <a:ext cx="3241776" cy="44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41" y="1565251"/>
            <a:ext cx="8646459" cy="112749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>
                <a:solidFill>
                  <a:srgbClr val="002060"/>
                </a:solidFill>
              </a:rPr>
              <a:t>Наступающий 2021 год – очень необычный.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Это </a:t>
            </a:r>
            <a:r>
              <a:rPr lang="ru-RU" sz="2800" b="1" i="1" dirty="0">
                <a:solidFill>
                  <a:srgbClr val="002060"/>
                </a:solidFill>
              </a:rPr>
              <a:t>год </a:t>
            </a:r>
            <a:r>
              <a:rPr lang="ru-RU" sz="2800" b="1" i="1" dirty="0" smtClean="0">
                <a:solidFill>
                  <a:srgbClr val="002060"/>
                </a:solidFill>
              </a:rPr>
              <a:t>60-летия </a:t>
            </a:r>
            <a:r>
              <a:rPr lang="ru-RU" sz="2800" b="1" i="1" dirty="0">
                <a:solidFill>
                  <a:srgbClr val="002060"/>
                </a:solidFill>
              </a:rPr>
              <a:t>первого полета </a:t>
            </a:r>
            <a:r>
              <a:rPr lang="ru-RU" sz="2800" b="1" i="1" dirty="0" smtClean="0">
                <a:solidFill>
                  <a:srgbClr val="002060"/>
                </a:solidFill>
              </a:rPr>
              <a:t>человека в </a:t>
            </a:r>
            <a:r>
              <a:rPr lang="ru-RU" sz="2800" b="1" i="1" dirty="0">
                <a:solidFill>
                  <a:srgbClr val="002060"/>
                </a:solidFill>
              </a:rPr>
              <a:t>космос.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3374966"/>
            <a:ext cx="649569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rgbClr val="002060"/>
                </a:solidFill>
              </a:rPr>
              <a:t>2021 год знаковый </a:t>
            </a:r>
            <a:r>
              <a:rPr lang="ru-RU" sz="2800" b="1" i="1" dirty="0" smtClean="0">
                <a:solidFill>
                  <a:srgbClr val="002060"/>
                </a:solidFill>
              </a:rPr>
              <a:t>и для </a:t>
            </a:r>
            <a:r>
              <a:rPr lang="ru-RU" sz="2800" b="1" i="1" dirty="0">
                <a:solidFill>
                  <a:srgbClr val="002060"/>
                </a:solidFill>
              </a:rPr>
              <a:t>нашей школы.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 следующем </a:t>
            </a:r>
            <a:r>
              <a:rPr lang="ru-RU" sz="2800" b="1" i="1" dirty="0">
                <a:solidFill>
                  <a:srgbClr val="002060"/>
                </a:solidFill>
              </a:rPr>
              <a:t>году – 45 лет школе №3.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41" y="2532955"/>
            <a:ext cx="2829464" cy="281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8" y="4350194"/>
            <a:ext cx="2985127" cy="242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60385" y="2489251"/>
            <a:ext cx="4839419" cy="181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Трехэтажная космическая ёлка-красавица, украшенная планетами, звездами и ракетами.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Она каждое </a:t>
            </a:r>
            <a:r>
              <a:rPr lang="ru-RU" sz="2400" b="1" i="1" dirty="0">
                <a:solidFill>
                  <a:srgbClr val="002060"/>
                </a:solidFill>
              </a:rPr>
              <a:t>утро встречает детей </a:t>
            </a:r>
            <a:r>
              <a:rPr lang="ru-RU" sz="2400" b="1" i="1" dirty="0" smtClean="0">
                <a:solidFill>
                  <a:srgbClr val="002060"/>
                </a:solidFill>
              </a:rPr>
              <a:t>своими </a:t>
            </a:r>
            <a:r>
              <a:rPr lang="ru-RU" sz="2400" b="1" i="1" dirty="0">
                <a:solidFill>
                  <a:srgbClr val="002060"/>
                </a:solidFill>
              </a:rPr>
              <a:t>яркими огоньками</a:t>
            </a:r>
            <a:r>
              <a:rPr lang="ru-RU" sz="2400" b="1" i="1" dirty="0" smtClean="0">
                <a:solidFill>
                  <a:srgbClr val="002060"/>
                </a:solidFill>
              </a:rPr>
              <a:t>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6060" b="8910"/>
          <a:stretch/>
        </p:blipFill>
        <p:spPr>
          <a:xfrm rot="5400000">
            <a:off x="4006749" y="1666487"/>
            <a:ext cx="5771069" cy="419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4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304588" y="5834019"/>
            <a:ext cx="854827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Карнавальные ёлочки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2" y="960321"/>
            <a:ext cx="6892505" cy="516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304588" y="5730502"/>
            <a:ext cx="854827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Яркие огни школы, которые видны из космоса =)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5" y="929496"/>
            <a:ext cx="6788988" cy="509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8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304588" y="5730502"/>
            <a:ext cx="854827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Вечерний новогодний фасад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1" y="508957"/>
            <a:ext cx="7108167" cy="533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2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0" y="5167223"/>
            <a:ext cx="9143999" cy="1690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 фойе встречает </a:t>
            </a:r>
            <a:r>
              <a:rPr lang="ru-RU" sz="2400" b="1" i="1" dirty="0" smtClean="0">
                <a:solidFill>
                  <a:srgbClr val="002060"/>
                </a:solidFill>
              </a:rPr>
              <a:t>гостей праздничный </a:t>
            </a:r>
            <a:r>
              <a:rPr lang="ru-RU" sz="2400" b="1" i="1" dirty="0">
                <a:solidFill>
                  <a:srgbClr val="002060"/>
                </a:solidFill>
              </a:rPr>
              <a:t>бычок у новогодней елки. Очень красивый фон для </a:t>
            </a:r>
            <a:r>
              <a:rPr lang="ru-RU" sz="2400" b="1" i="1" dirty="0" smtClean="0">
                <a:solidFill>
                  <a:srgbClr val="002060"/>
                </a:solidFill>
              </a:rPr>
              <a:t>новогодней фотографии</a:t>
            </a:r>
            <a:r>
              <a:rPr lang="ru-RU" sz="2400" b="1" i="1" dirty="0">
                <a:solidFill>
                  <a:srgbClr val="002060"/>
                </a:solidFill>
              </a:rPr>
              <a:t>!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Символ </a:t>
            </a:r>
            <a:r>
              <a:rPr lang="ru-RU" sz="2400" b="1" i="1" dirty="0">
                <a:solidFill>
                  <a:srgbClr val="002060"/>
                </a:solidFill>
              </a:rPr>
              <a:t>2021 года по восточному календарю в шапке Деда Мороза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и </a:t>
            </a:r>
            <a:r>
              <a:rPr lang="ru-RU" sz="2400" b="1" i="1" dirty="0">
                <a:solidFill>
                  <a:srgbClr val="002060"/>
                </a:solidFill>
              </a:rPr>
              <a:t>в защитной маске. Он напоминает мальчишкам и девчонкам о правилах защиты здоровья в период </a:t>
            </a:r>
            <a:r>
              <a:rPr lang="ru-RU" sz="2400" b="1" i="1" dirty="0" smtClean="0">
                <a:solidFill>
                  <a:srgbClr val="002060"/>
                </a:solidFill>
              </a:rPr>
              <a:t>пандемии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50" y="171814"/>
            <a:ext cx="6660545" cy="499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8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-112143" y="5305246"/>
            <a:ext cx="9368285" cy="1310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Ребята </a:t>
            </a:r>
            <a:r>
              <a:rPr lang="ru-RU" sz="2400" b="1" i="1" dirty="0">
                <a:solidFill>
                  <a:srgbClr val="002060"/>
                </a:solidFill>
              </a:rPr>
              <a:t>младших классов старательно вырезали сотни разноцветных кружочков, карнавальных масок и хлопушек.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Украсили </a:t>
            </a:r>
            <a:r>
              <a:rPr lang="ru-RU" sz="2400" b="1" i="1" dirty="0">
                <a:solidFill>
                  <a:srgbClr val="002060"/>
                </a:solidFill>
              </a:rPr>
              <a:t>окна фойе </a:t>
            </a:r>
            <a:r>
              <a:rPr lang="ru-RU" sz="2400" b="1" i="1" dirty="0" smtClean="0">
                <a:solidFill>
                  <a:srgbClr val="002060"/>
                </a:solidFill>
              </a:rPr>
              <a:t>радужными </a:t>
            </a:r>
            <a:r>
              <a:rPr lang="ru-RU" sz="2400" b="1" i="1" dirty="0">
                <a:solidFill>
                  <a:srgbClr val="002060"/>
                </a:solidFill>
              </a:rPr>
              <a:t>красками конфетти и </a:t>
            </a:r>
            <a:r>
              <a:rPr lang="ru-RU" sz="2400" b="1" i="1" dirty="0" smtClean="0">
                <a:solidFill>
                  <a:srgbClr val="002060"/>
                </a:solidFill>
              </a:rPr>
              <a:t>серпантина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030">
            <a:off x="5656504" y="306907"/>
            <a:ext cx="3330218" cy="249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435">
            <a:off x="286536" y="1519802"/>
            <a:ext cx="2376816" cy="336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36" y="2536167"/>
            <a:ext cx="3807124" cy="285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304588" y="5813216"/>
            <a:ext cx="8548270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Родители школьников не остались в стороне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6" y="1532468"/>
            <a:ext cx="3298527" cy="439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8"/>
          <a:stretch/>
        </p:blipFill>
        <p:spPr>
          <a:xfrm>
            <a:off x="4026633" y="1344730"/>
            <a:ext cx="3738113" cy="223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79" y="3578973"/>
            <a:ext cx="2746620" cy="256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4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«Новый год стучит в окно»</vt:lpstr>
      <vt:lpstr>Наступающий 2021 год – очень необычный.  Это год 60-летия первого полета человека в космос.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95</cp:revision>
  <dcterms:created xsi:type="dcterms:W3CDTF">2014-11-21T11:00:06Z</dcterms:created>
  <dcterms:modified xsi:type="dcterms:W3CDTF">2020-12-18T10:31:10Z</dcterms:modified>
</cp:coreProperties>
</file>