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57" r:id="rId2"/>
  </p:sldMasterIdLst>
  <p:notesMasterIdLst>
    <p:notesMasterId r:id="rId15"/>
  </p:notesMasterIdLst>
  <p:sldIdLst>
    <p:sldId id="25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298" r:id="rId13"/>
    <p:sldId id="265" r:id="rId14"/>
  </p:sldIdLst>
  <p:sldSz cx="9144000" cy="6858000" type="screen4x3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55" autoAdjust="0"/>
  </p:normalViewPr>
  <p:slideViewPr>
    <p:cSldViewPr showGuides="1">
      <p:cViewPr varScale="1">
        <p:scale>
          <a:sx n="66" d="100"/>
          <a:sy n="66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B5AA61-5E34-4151-BFBC-380F373AED5D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E2FF6D9-B048-469B-9731-ABE6645A8007}">
      <dgm:prSet custT="1"/>
      <dgm:spPr/>
      <dgm:t>
        <a:bodyPr/>
        <a:lstStyle/>
        <a:p>
          <a:pPr rtl="0"/>
          <a:r>
            <a:rPr lang="ru-RU" sz="1600" dirty="0" smtClean="0"/>
            <a:t>Гепатит</a:t>
          </a:r>
          <a:endParaRPr lang="ru-RU" sz="1600" dirty="0"/>
        </a:p>
      </dgm:t>
    </dgm:pt>
    <dgm:pt modelId="{42B9230C-5820-4BFF-B86A-61EE5C9008FB}" type="parTrans" cxnId="{4078F94D-9381-41DA-8173-742E4B56F1F7}">
      <dgm:prSet/>
      <dgm:spPr/>
      <dgm:t>
        <a:bodyPr/>
        <a:lstStyle/>
        <a:p>
          <a:endParaRPr lang="ru-RU" sz="1600"/>
        </a:p>
      </dgm:t>
    </dgm:pt>
    <dgm:pt modelId="{AED117AF-BED4-491C-B7A8-17ED8DA54A8A}" type="sibTrans" cxnId="{4078F94D-9381-41DA-8173-742E4B56F1F7}">
      <dgm:prSet/>
      <dgm:spPr/>
      <dgm:t>
        <a:bodyPr/>
        <a:lstStyle/>
        <a:p>
          <a:endParaRPr lang="ru-RU" sz="1600"/>
        </a:p>
      </dgm:t>
    </dgm:pt>
    <dgm:pt modelId="{C87D2053-B54A-4068-9CF0-68C17A027BF4}">
      <dgm:prSet custT="1"/>
      <dgm:spPr/>
      <dgm:t>
        <a:bodyPr/>
        <a:lstStyle/>
        <a:p>
          <a:pPr rtl="0"/>
          <a:r>
            <a:rPr lang="ru-RU" sz="1600" dirty="0" smtClean="0"/>
            <a:t>Гепатит С</a:t>
          </a:r>
          <a:endParaRPr lang="ru-RU" sz="1600" dirty="0"/>
        </a:p>
      </dgm:t>
    </dgm:pt>
    <dgm:pt modelId="{CEABDA07-5E07-4708-8F96-21254EFF284E}" type="parTrans" cxnId="{89675424-769D-432B-905D-773DD8D9C552}">
      <dgm:prSet/>
      <dgm:spPr/>
      <dgm:t>
        <a:bodyPr/>
        <a:lstStyle/>
        <a:p>
          <a:endParaRPr lang="ru-RU" sz="1600"/>
        </a:p>
      </dgm:t>
    </dgm:pt>
    <dgm:pt modelId="{4F77F800-FD03-4281-BFAF-87AC1C291480}" type="sibTrans" cxnId="{89675424-769D-432B-905D-773DD8D9C552}">
      <dgm:prSet/>
      <dgm:spPr/>
      <dgm:t>
        <a:bodyPr/>
        <a:lstStyle/>
        <a:p>
          <a:endParaRPr lang="ru-RU" sz="1600"/>
        </a:p>
      </dgm:t>
    </dgm:pt>
    <dgm:pt modelId="{9C041F1A-3069-4D86-BFE4-36F1F9B536E2}">
      <dgm:prSet custT="1"/>
      <dgm:spPr/>
      <dgm:t>
        <a:bodyPr/>
        <a:lstStyle/>
        <a:p>
          <a:pPr rtl="0"/>
          <a:r>
            <a:rPr lang="ru-RU" sz="1600" dirty="0" smtClean="0"/>
            <a:t>Если после инфицирования организм человека не смог самостоятельно справиться с вирусом, и он продолжает размножаться более 6 мес., значит заболевание перешло в хроническую форму</a:t>
          </a:r>
          <a:endParaRPr lang="ru-RU" sz="1600" dirty="0"/>
        </a:p>
      </dgm:t>
    </dgm:pt>
    <dgm:pt modelId="{B185FC79-B066-4034-8099-4E673FC5923F}" type="parTrans" cxnId="{B4CBC43D-E030-4450-B573-533B0930228D}">
      <dgm:prSet/>
      <dgm:spPr/>
      <dgm:t>
        <a:bodyPr/>
        <a:lstStyle/>
        <a:p>
          <a:endParaRPr lang="ru-RU" sz="1600"/>
        </a:p>
      </dgm:t>
    </dgm:pt>
    <dgm:pt modelId="{3A00C633-677C-4FDB-8434-1864941028B5}" type="sibTrans" cxnId="{B4CBC43D-E030-4450-B573-533B0930228D}">
      <dgm:prSet/>
      <dgm:spPr/>
      <dgm:t>
        <a:bodyPr/>
        <a:lstStyle/>
        <a:p>
          <a:endParaRPr lang="ru-RU" sz="1600"/>
        </a:p>
      </dgm:t>
    </dgm:pt>
    <dgm:pt modelId="{6BD8E745-1265-46FD-A746-0068BF30BBE6}">
      <dgm:prSet custT="1"/>
      <dgm:spPr/>
      <dgm:t>
        <a:bodyPr/>
        <a:lstStyle/>
        <a:p>
          <a:pPr rtl="0"/>
          <a:r>
            <a:rPr lang="ru-RU" sz="1600" dirty="0" smtClean="0"/>
            <a:t>воспаление печени, крупного органа, находящегося в правом подреберье</a:t>
          </a:r>
          <a:endParaRPr lang="ru-RU" sz="1600" dirty="0"/>
        </a:p>
      </dgm:t>
    </dgm:pt>
    <dgm:pt modelId="{E5172ACB-3366-49A8-A627-15304728CB86}" type="parTrans" cxnId="{DAB8E507-6B28-4C44-AF32-CE2D23C09812}">
      <dgm:prSet/>
      <dgm:spPr/>
      <dgm:t>
        <a:bodyPr/>
        <a:lstStyle/>
        <a:p>
          <a:endParaRPr lang="ru-RU" sz="1600"/>
        </a:p>
      </dgm:t>
    </dgm:pt>
    <dgm:pt modelId="{7DBD8055-B307-461C-9248-95D6A6597BC7}" type="sibTrans" cxnId="{DAB8E507-6B28-4C44-AF32-CE2D23C09812}">
      <dgm:prSet/>
      <dgm:spPr/>
      <dgm:t>
        <a:bodyPr/>
        <a:lstStyle/>
        <a:p>
          <a:endParaRPr lang="ru-RU" sz="1600"/>
        </a:p>
      </dgm:t>
    </dgm:pt>
    <dgm:pt modelId="{584AB48A-297F-4033-AB08-F0CA8FE6D2BD}">
      <dgm:prSet custT="1"/>
      <dgm:spPr/>
      <dgm:t>
        <a:bodyPr/>
        <a:lstStyle/>
        <a:p>
          <a:pPr rtl="0"/>
          <a:r>
            <a:rPr lang="ru-RU" sz="1600" dirty="0" smtClean="0"/>
            <a:t>заболевание , которое вызывается вирусом гепатита С</a:t>
          </a:r>
          <a:endParaRPr lang="ru-RU" sz="1600" dirty="0"/>
        </a:p>
      </dgm:t>
    </dgm:pt>
    <dgm:pt modelId="{F7A8AB66-6FDA-49F5-98F0-17771B015D60}" type="parTrans" cxnId="{C837B76C-7ACA-48CF-834C-8CAE4C2085E3}">
      <dgm:prSet/>
      <dgm:spPr/>
      <dgm:t>
        <a:bodyPr/>
        <a:lstStyle/>
        <a:p>
          <a:endParaRPr lang="ru-RU" sz="1600"/>
        </a:p>
      </dgm:t>
    </dgm:pt>
    <dgm:pt modelId="{C9BCC06D-ED8F-4B22-A21E-5371821CB4F3}" type="sibTrans" cxnId="{C837B76C-7ACA-48CF-834C-8CAE4C2085E3}">
      <dgm:prSet/>
      <dgm:spPr/>
      <dgm:t>
        <a:bodyPr/>
        <a:lstStyle/>
        <a:p>
          <a:endParaRPr lang="ru-RU" sz="1600"/>
        </a:p>
      </dgm:t>
    </dgm:pt>
    <dgm:pt modelId="{A9787F87-1C1F-46A9-A6D5-52DCB29FB4F2}" type="pres">
      <dgm:prSet presAssocID="{64B5AA61-5E34-4151-BFBC-380F373AED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82A82C-D970-42FE-AC04-C8AA3EDE18A7}" type="pres">
      <dgm:prSet presAssocID="{9C041F1A-3069-4D86-BFE4-36F1F9B536E2}" presName="boxAndChildren" presStyleCnt="0"/>
      <dgm:spPr/>
    </dgm:pt>
    <dgm:pt modelId="{B7632DE9-31B9-4A12-971F-1309D276D445}" type="pres">
      <dgm:prSet presAssocID="{9C041F1A-3069-4D86-BFE4-36F1F9B536E2}" presName="parentTextBox" presStyleLbl="node1" presStyleIdx="0" presStyleCnt="3" custScaleY="163836"/>
      <dgm:spPr/>
      <dgm:t>
        <a:bodyPr/>
        <a:lstStyle/>
        <a:p>
          <a:endParaRPr lang="ru-RU"/>
        </a:p>
      </dgm:t>
    </dgm:pt>
    <dgm:pt modelId="{31831F06-76C6-442E-B1A6-D669FC07F0D4}" type="pres">
      <dgm:prSet presAssocID="{4F77F800-FD03-4281-BFAF-87AC1C291480}" presName="sp" presStyleCnt="0"/>
      <dgm:spPr/>
    </dgm:pt>
    <dgm:pt modelId="{D55A9C11-6A72-432E-B841-E28323B6C497}" type="pres">
      <dgm:prSet presAssocID="{C87D2053-B54A-4068-9CF0-68C17A027BF4}" presName="arrowAndChildren" presStyleCnt="0"/>
      <dgm:spPr/>
    </dgm:pt>
    <dgm:pt modelId="{BDC3C87B-F4DD-4C29-985F-8995B7436A2F}" type="pres">
      <dgm:prSet presAssocID="{C87D2053-B54A-4068-9CF0-68C17A027BF4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C0F84723-CF92-420F-A438-0EBEE5B6F360}" type="pres">
      <dgm:prSet presAssocID="{C87D2053-B54A-4068-9CF0-68C17A027BF4}" presName="arrow" presStyleLbl="node1" presStyleIdx="1" presStyleCnt="3"/>
      <dgm:spPr/>
      <dgm:t>
        <a:bodyPr/>
        <a:lstStyle/>
        <a:p>
          <a:endParaRPr lang="ru-RU"/>
        </a:p>
      </dgm:t>
    </dgm:pt>
    <dgm:pt modelId="{BCF47A78-D804-4F9B-807D-BC5E943DA954}" type="pres">
      <dgm:prSet presAssocID="{C87D2053-B54A-4068-9CF0-68C17A027BF4}" presName="descendantArrow" presStyleCnt="0"/>
      <dgm:spPr/>
    </dgm:pt>
    <dgm:pt modelId="{75122A2F-C2D6-4B6E-93FB-C5818075FEE9}" type="pres">
      <dgm:prSet presAssocID="{584AB48A-297F-4033-AB08-F0CA8FE6D2BD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A7F344-6B6B-4393-B13A-7ADC6AE77661}" type="pres">
      <dgm:prSet presAssocID="{AED117AF-BED4-491C-B7A8-17ED8DA54A8A}" presName="sp" presStyleCnt="0"/>
      <dgm:spPr/>
    </dgm:pt>
    <dgm:pt modelId="{84700BF5-DAEF-4206-827A-606284BEA569}" type="pres">
      <dgm:prSet presAssocID="{1E2FF6D9-B048-469B-9731-ABE6645A8007}" presName="arrowAndChildren" presStyleCnt="0"/>
      <dgm:spPr/>
    </dgm:pt>
    <dgm:pt modelId="{23922D8F-1C21-4729-90EA-CC23966979A8}" type="pres">
      <dgm:prSet presAssocID="{1E2FF6D9-B048-469B-9731-ABE6645A8007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C549DC7F-A72D-41EC-93FE-2780E5478131}" type="pres">
      <dgm:prSet presAssocID="{1E2FF6D9-B048-469B-9731-ABE6645A8007}" presName="arrow" presStyleLbl="node1" presStyleIdx="2" presStyleCnt="3"/>
      <dgm:spPr/>
      <dgm:t>
        <a:bodyPr/>
        <a:lstStyle/>
        <a:p>
          <a:endParaRPr lang="ru-RU"/>
        </a:p>
      </dgm:t>
    </dgm:pt>
    <dgm:pt modelId="{07B0F442-9F52-4D38-BFCE-C2AEAAA7E019}" type="pres">
      <dgm:prSet presAssocID="{1E2FF6D9-B048-469B-9731-ABE6645A8007}" presName="descendantArrow" presStyleCnt="0"/>
      <dgm:spPr/>
    </dgm:pt>
    <dgm:pt modelId="{71644124-48DA-477D-84C4-73C4E26F2B93}" type="pres">
      <dgm:prSet presAssocID="{6BD8E745-1265-46FD-A746-0068BF30BBE6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675424-769D-432B-905D-773DD8D9C552}" srcId="{64B5AA61-5E34-4151-BFBC-380F373AED5D}" destId="{C87D2053-B54A-4068-9CF0-68C17A027BF4}" srcOrd="1" destOrd="0" parTransId="{CEABDA07-5E07-4708-8F96-21254EFF284E}" sibTransId="{4F77F800-FD03-4281-BFAF-87AC1C291480}"/>
    <dgm:cxn modelId="{2361533B-7050-495E-8C2C-2D5955535945}" type="presOf" srcId="{6BD8E745-1265-46FD-A746-0068BF30BBE6}" destId="{71644124-48DA-477D-84C4-73C4E26F2B93}" srcOrd="0" destOrd="0" presId="urn:microsoft.com/office/officeart/2005/8/layout/process4"/>
    <dgm:cxn modelId="{6C00E144-0FA7-4D91-8AB4-82F438404467}" type="presOf" srcId="{C87D2053-B54A-4068-9CF0-68C17A027BF4}" destId="{BDC3C87B-F4DD-4C29-985F-8995B7436A2F}" srcOrd="0" destOrd="0" presId="urn:microsoft.com/office/officeart/2005/8/layout/process4"/>
    <dgm:cxn modelId="{DAB8E507-6B28-4C44-AF32-CE2D23C09812}" srcId="{1E2FF6D9-B048-469B-9731-ABE6645A8007}" destId="{6BD8E745-1265-46FD-A746-0068BF30BBE6}" srcOrd="0" destOrd="0" parTransId="{E5172ACB-3366-49A8-A627-15304728CB86}" sibTransId="{7DBD8055-B307-461C-9248-95D6A6597BC7}"/>
    <dgm:cxn modelId="{9D1970B5-E081-46B5-BD7F-73D61D778BEF}" type="presOf" srcId="{1E2FF6D9-B048-469B-9731-ABE6645A8007}" destId="{C549DC7F-A72D-41EC-93FE-2780E5478131}" srcOrd="1" destOrd="0" presId="urn:microsoft.com/office/officeart/2005/8/layout/process4"/>
    <dgm:cxn modelId="{4078F94D-9381-41DA-8173-742E4B56F1F7}" srcId="{64B5AA61-5E34-4151-BFBC-380F373AED5D}" destId="{1E2FF6D9-B048-469B-9731-ABE6645A8007}" srcOrd="0" destOrd="0" parTransId="{42B9230C-5820-4BFF-B86A-61EE5C9008FB}" sibTransId="{AED117AF-BED4-491C-B7A8-17ED8DA54A8A}"/>
    <dgm:cxn modelId="{AFB48F04-EF44-43F4-98DB-A1EB79877668}" type="presOf" srcId="{C87D2053-B54A-4068-9CF0-68C17A027BF4}" destId="{C0F84723-CF92-420F-A438-0EBEE5B6F360}" srcOrd="1" destOrd="0" presId="urn:microsoft.com/office/officeart/2005/8/layout/process4"/>
    <dgm:cxn modelId="{B4CBC43D-E030-4450-B573-533B0930228D}" srcId="{64B5AA61-5E34-4151-BFBC-380F373AED5D}" destId="{9C041F1A-3069-4D86-BFE4-36F1F9B536E2}" srcOrd="2" destOrd="0" parTransId="{B185FC79-B066-4034-8099-4E673FC5923F}" sibTransId="{3A00C633-677C-4FDB-8434-1864941028B5}"/>
    <dgm:cxn modelId="{044AC29D-01C2-4B5D-9E94-EFC409CCAE6F}" type="presOf" srcId="{64B5AA61-5E34-4151-BFBC-380F373AED5D}" destId="{A9787F87-1C1F-46A9-A6D5-52DCB29FB4F2}" srcOrd="0" destOrd="0" presId="urn:microsoft.com/office/officeart/2005/8/layout/process4"/>
    <dgm:cxn modelId="{763A8211-2694-4C72-A928-87FD27D83FAE}" type="presOf" srcId="{584AB48A-297F-4033-AB08-F0CA8FE6D2BD}" destId="{75122A2F-C2D6-4B6E-93FB-C5818075FEE9}" srcOrd="0" destOrd="0" presId="urn:microsoft.com/office/officeart/2005/8/layout/process4"/>
    <dgm:cxn modelId="{8A6F4692-0503-4A45-8B68-2F6A2B069C02}" type="presOf" srcId="{1E2FF6D9-B048-469B-9731-ABE6645A8007}" destId="{23922D8F-1C21-4729-90EA-CC23966979A8}" srcOrd="0" destOrd="0" presId="urn:microsoft.com/office/officeart/2005/8/layout/process4"/>
    <dgm:cxn modelId="{ABF19432-9647-424E-A009-9BC2D239ABC6}" type="presOf" srcId="{9C041F1A-3069-4D86-BFE4-36F1F9B536E2}" destId="{B7632DE9-31B9-4A12-971F-1309D276D445}" srcOrd="0" destOrd="0" presId="urn:microsoft.com/office/officeart/2005/8/layout/process4"/>
    <dgm:cxn modelId="{C837B76C-7ACA-48CF-834C-8CAE4C2085E3}" srcId="{C87D2053-B54A-4068-9CF0-68C17A027BF4}" destId="{584AB48A-297F-4033-AB08-F0CA8FE6D2BD}" srcOrd="0" destOrd="0" parTransId="{F7A8AB66-6FDA-49F5-98F0-17771B015D60}" sibTransId="{C9BCC06D-ED8F-4B22-A21E-5371821CB4F3}"/>
    <dgm:cxn modelId="{8344AAAF-186D-4A7E-BFE3-D6FA5E79FF7C}" type="presParOf" srcId="{A9787F87-1C1F-46A9-A6D5-52DCB29FB4F2}" destId="{8E82A82C-D970-42FE-AC04-C8AA3EDE18A7}" srcOrd="0" destOrd="0" presId="urn:microsoft.com/office/officeart/2005/8/layout/process4"/>
    <dgm:cxn modelId="{46A95B5F-473C-441B-A8B3-885449E76C92}" type="presParOf" srcId="{8E82A82C-D970-42FE-AC04-C8AA3EDE18A7}" destId="{B7632DE9-31B9-4A12-971F-1309D276D445}" srcOrd="0" destOrd="0" presId="urn:microsoft.com/office/officeart/2005/8/layout/process4"/>
    <dgm:cxn modelId="{682CC9CC-62B8-42BE-8792-EEA2BE61F849}" type="presParOf" srcId="{A9787F87-1C1F-46A9-A6D5-52DCB29FB4F2}" destId="{31831F06-76C6-442E-B1A6-D669FC07F0D4}" srcOrd="1" destOrd="0" presId="urn:microsoft.com/office/officeart/2005/8/layout/process4"/>
    <dgm:cxn modelId="{F17791C7-441D-4C6C-8A3B-B87A2C7DC5D1}" type="presParOf" srcId="{A9787F87-1C1F-46A9-A6D5-52DCB29FB4F2}" destId="{D55A9C11-6A72-432E-B841-E28323B6C497}" srcOrd="2" destOrd="0" presId="urn:microsoft.com/office/officeart/2005/8/layout/process4"/>
    <dgm:cxn modelId="{C3A24A38-9A33-4C4E-A579-320C76DF909F}" type="presParOf" srcId="{D55A9C11-6A72-432E-B841-E28323B6C497}" destId="{BDC3C87B-F4DD-4C29-985F-8995B7436A2F}" srcOrd="0" destOrd="0" presId="urn:microsoft.com/office/officeart/2005/8/layout/process4"/>
    <dgm:cxn modelId="{AEEA27B8-5D7D-4916-AF1C-1AD13022852A}" type="presParOf" srcId="{D55A9C11-6A72-432E-B841-E28323B6C497}" destId="{C0F84723-CF92-420F-A438-0EBEE5B6F360}" srcOrd="1" destOrd="0" presId="urn:microsoft.com/office/officeart/2005/8/layout/process4"/>
    <dgm:cxn modelId="{6F6BA5F5-5EC7-49BC-9FA9-80E1057F5C12}" type="presParOf" srcId="{D55A9C11-6A72-432E-B841-E28323B6C497}" destId="{BCF47A78-D804-4F9B-807D-BC5E943DA954}" srcOrd="2" destOrd="0" presId="urn:microsoft.com/office/officeart/2005/8/layout/process4"/>
    <dgm:cxn modelId="{267D9A59-CEED-4216-BD70-CEFC0377EFEA}" type="presParOf" srcId="{BCF47A78-D804-4F9B-807D-BC5E943DA954}" destId="{75122A2F-C2D6-4B6E-93FB-C5818075FEE9}" srcOrd="0" destOrd="0" presId="urn:microsoft.com/office/officeart/2005/8/layout/process4"/>
    <dgm:cxn modelId="{13DF02E8-C317-4596-9A9F-BDD945ADE454}" type="presParOf" srcId="{A9787F87-1C1F-46A9-A6D5-52DCB29FB4F2}" destId="{A1A7F344-6B6B-4393-B13A-7ADC6AE77661}" srcOrd="3" destOrd="0" presId="urn:microsoft.com/office/officeart/2005/8/layout/process4"/>
    <dgm:cxn modelId="{46DBE5F5-8387-41B6-AD25-0D5F8E8E0387}" type="presParOf" srcId="{A9787F87-1C1F-46A9-A6D5-52DCB29FB4F2}" destId="{84700BF5-DAEF-4206-827A-606284BEA569}" srcOrd="4" destOrd="0" presId="urn:microsoft.com/office/officeart/2005/8/layout/process4"/>
    <dgm:cxn modelId="{6205C602-D042-4366-8232-978F5442BD59}" type="presParOf" srcId="{84700BF5-DAEF-4206-827A-606284BEA569}" destId="{23922D8F-1C21-4729-90EA-CC23966979A8}" srcOrd="0" destOrd="0" presId="urn:microsoft.com/office/officeart/2005/8/layout/process4"/>
    <dgm:cxn modelId="{41803DF3-E0FD-4E78-B7F7-9ABFEFC9A156}" type="presParOf" srcId="{84700BF5-DAEF-4206-827A-606284BEA569}" destId="{C549DC7F-A72D-41EC-93FE-2780E5478131}" srcOrd="1" destOrd="0" presId="urn:microsoft.com/office/officeart/2005/8/layout/process4"/>
    <dgm:cxn modelId="{762E4922-37C4-4D42-BD11-F40657DBFB30}" type="presParOf" srcId="{84700BF5-DAEF-4206-827A-606284BEA569}" destId="{07B0F442-9F52-4D38-BFCE-C2AEAAA7E019}" srcOrd="2" destOrd="0" presId="urn:microsoft.com/office/officeart/2005/8/layout/process4"/>
    <dgm:cxn modelId="{44C65D90-C907-4E20-9BC4-1392A8D3B938}" type="presParOf" srcId="{07B0F442-9F52-4D38-BFCE-C2AEAAA7E019}" destId="{71644124-48DA-477D-84C4-73C4E26F2B9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39EF2B-BC22-46A8-8A62-493D64967953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00C8E7-D60D-40A5-A8B8-9F8533990E02}">
      <dgm:prSet phldrT="[Текст]"/>
      <dgm:spPr/>
      <dgm:t>
        <a:bodyPr/>
        <a:lstStyle/>
        <a:p>
          <a:r>
            <a:rPr lang="ru-RU" dirty="0" smtClean="0"/>
            <a:t>13-19.03.23</a:t>
          </a:r>
          <a:endParaRPr lang="ru-RU" dirty="0"/>
        </a:p>
      </dgm:t>
    </dgm:pt>
    <dgm:pt modelId="{AB26BBF5-FB35-4E22-84C1-7FE185DAF60F}" type="parTrans" cxnId="{4AE9087B-0630-4315-88F7-718C10A668E2}">
      <dgm:prSet/>
      <dgm:spPr/>
      <dgm:t>
        <a:bodyPr/>
        <a:lstStyle/>
        <a:p>
          <a:endParaRPr lang="ru-RU"/>
        </a:p>
      </dgm:t>
    </dgm:pt>
    <dgm:pt modelId="{A1E03876-259B-4AF7-A3CD-82CEF307D4F8}" type="sibTrans" cxnId="{4AE9087B-0630-4315-88F7-718C10A668E2}">
      <dgm:prSet/>
      <dgm:spPr/>
      <dgm:t>
        <a:bodyPr/>
        <a:lstStyle/>
        <a:p>
          <a:endParaRPr lang="ru-RU"/>
        </a:p>
      </dgm:t>
    </dgm:pt>
    <dgm:pt modelId="{6FFC398C-3A49-42A4-B8E8-B213B7B6E334}">
      <dgm:prSet phldrT="[Текст]"/>
      <dgm:spPr/>
      <dgm:t>
        <a:bodyPr/>
        <a:lstStyle/>
        <a:p>
          <a:r>
            <a:rPr lang="ru-RU" dirty="0" smtClean="0"/>
            <a:t>Неделя по борьбе с заражением и распространением хронического гепатита С</a:t>
          </a:r>
          <a:endParaRPr lang="ru-RU" dirty="0"/>
        </a:p>
      </dgm:t>
    </dgm:pt>
    <dgm:pt modelId="{B607E927-5307-42A5-B861-8F07CDCBA69B}" type="parTrans" cxnId="{98B71416-C75E-4525-A5ED-EE18165FDB8E}">
      <dgm:prSet/>
      <dgm:spPr/>
      <dgm:t>
        <a:bodyPr/>
        <a:lstStyle/>
        <a:p>
          <a:endParaRPr lang="ru-RU"/>
        </a:p>
      </dgm:t>
    </dgm:pt>
    <dgm:pt modelId="{7353B6AD-A958-4038-A1BD-874F282941D0}" type="sibTrans" cxnId="{98B71416-C75E-4525-A5ED-EE18165FDB8E}">
      <dgm:prSet/>
      <dgm:spPr/>
      <dgm:t>
        <a:bodyPr/>
        <a:lstStyle/>
        <a:p>
          <a:endParaRPr lang="ru-RU"/>
        </a:p>
      </dgm:t>
    </dgm:pt>
    <dgm:pt modelId="{FB6E3DBC-A16A-4DCD-8E31-F119E99A91B1}" type="pres">
      <dgm:prSet presAssocID="{0C39EF2B-BC22-46A8-8A62-493D6496795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C4FC96E-86CA-4F74-B2F9-59A193F07B62}" type="pres">
      <dgm:prSet presAssocID="{3B00C8E7-D60D-40A5-A8B8-9F8533990E02}" presName="composite" presStyleCnt="0"/>
      <dgm:spPr/>
    </dgm:pt>
    <dgm:pt modelId="{CDEE931D-48F0-4775-8A75-AE6CA78AE970}" type="pres">
      <dgm:prSet presAssocID="{3B00C8E7-D60D-40A5-A8B8-9F8533990E02}" presName="ParentAccentShape" presStyleLbl="trBgShp" presStyleIdx="0" presStyleCnt="2"/>
      <dgm:spPr/>
    </dgm:pt>
    <dgm:pt modelId="{A2D347DC-66C7-40D5-8850-5CD04D18E452}" type="pres">
      <dgm:prSet presAssocID="{3B00C8E7-D60D-40A5-A8B8-9F8533990E02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C5044-8934-4E09-A56B-0ECB4E08DB36}" type="pres">
      <dgm:prSet presAssocID="{3B00C8E7-D60D-40A5-A8B8-9F8533990E02}" presName="ChildText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9C3F32B-DAF9-41F9-961C-21C47A07B25A}" type="pres">
      <dgm:prSet presAssocID="{3B00C8E7-D60D-40A5-A8B8-9F8533990E02}" presName="ChildAccentShape" presStyleLbl="trBgShp" presStyleIdx="1" presStyleCnt="2"/>
      <dgm:spPr/>
    </dgm:pt>
    <dgm:pt modelId="{9AFED633-01EF-4C64-9D62-0C554A86E9BE}" type="pres">
      <dgm:prSet presAssocID="{3B00C8E7-D60D-40A5-A8B8-9F8533990E02}" presName="Image" presStyleLbl="align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9FB9B13-7EB7-4B2B-A77A-12F2BCE019BB}" type="presOf" srcId="{0C39EF2B-BC22-46A8-8A62-493D64967953}" destId="{FB6E3DBC-A16A-4DCD-8E31-F119E99A91B1}" srcOrd="0" destOrd="0" presId="urn:microsoft.com/office/officeart/2009/3/layout/SnapshotPictureList"/>
    <dgm:cxn modelId="{4AE9087B-0630-4315-88F7-718C10A668E2}" srcId="{0C39EF2B-BC22-46A8-8A62-493D64967953}" destId="{3B00C8E7-D60D-40A5-A8B8-9F8533990E02}" srcOrd="0" destOrd="0" parTransId="{AB26BBF5-FB35-4E22-84C1-7FE185DAF60F}" sibTransId="{A1E03876-259B-4AF7-A3CD-82CEF307D4F8}"/>
    <dgm:cxn modelId="{98B71416-C75E-4525-A5ED-EE18165FDB8E}" srcId="{3B00C8E7-D60D-40A5-A8B8-9F8533990E02}" destId="{6FFC398C-3A49-42A4-B8E8-B213B7B6E334}" srcOrd="0" destOrd="0" parTransId="{B607E927-5307-42A5-B861-8F07CDCBA69B}" sibTransId="{7353B6AD-A958-4038-A1BD-874F282941D0}"/>
    <dgm:cxn modelId="{113E1901-0457-4E2C-9C1E-F43F75D3A171}" type="presOf" srcId="{6FFC398C-3A49-42A4-B8E8-B213B7B6E334}" destId="{675C5044-8934-4E09-A56B-0ECB4E08DB36}" srcOrd="0" destOrd="0" presId="urn:microsoft.com/office/officeart/2009/3/layout/SnapshotPictureList"/>
    <dgm:cxn modelId="{25B301A6-FFCE-46CC-A4DC-9E26DC42A8FD}" type="presOf" srcId="{3B00C8E7-D60D-40A5-A8B8-9F8533990E02}" destId="{A2D347DC-66C7-40D5-8850-5CD04D18E452}" srcOrd="0" destOrd="0" presId="urn:microsoft.com/office/officeart/2009/3/layout/SnapshotPictureList"/>
    <dgm:cxn modelId="{A5373BE6-4A0F-484F-A274-B4739E31CED4}" type="presParOf" srcId="{FB6E3DBC-A16A-4DCD-8E31-F119E99A91B1}" destId="{5C4FC96E-86CA-4F74-B2F9-59A193F07B62}" srcOrd="0" destOrd="0" presId="urn:microsoft.com/office/officeart/2009/3/layout/SnapshotPictureList"/>
    <dgm:cxn modelId="{3750846E-59C6-4381-90E6-C83638B825F9}" type="presParOf" srcId="{5C4FC96E-86CA-4F74-B2F9-59A193F07B62}" destId="{CDEE931D-48F0-4775-8A75-AE6CA78AE970}" srcOrd="0" destOrd="0" presId="urn:microsoft.com/office/officeart/2009/3/layout/SnapshotPictureList"/>
    <dgm:cxn modelId="{78F7875B-228F-45D4-BEF1-834DA8ACE11C}" type="presParOf" srcId="{5C4FC96E-86CA-4F74-B2F9-59A193F07B62}" destId="{A2D347DC-66C7-40D5-8850-5CD04D18E452}" srcOrd="1" destOrd="0" presId="urn:microsoft.com/office/officeart/2009/3/layout/SnapshotPictureList"/>
    <dgm:cxn modelId="{0580D7F7-84A9-4A76-A8C6-54737FA40EE0}" type="presParOf" srcId="{5C4FC96E-86CA-4F74-B2F9-59A193F07B62}" destId="{675C5044-8934-4E09-A56B-0ECB4E08DB36}" srcOrd="2" destOrd="0" presId="urn:microsoft.com/office/officeart/2009/3/layout/SnapshotPictureList"/>
    <dgm:cxn modelId="{715B3EEC-4ED9-4BC9-91D4-9DB8E3AC44AB}" type="presParOf" srcId="{5C4FC96E-86CA-4F74-B2F9-59A193F07B62}" destId="{69C3F32B-DAF9-41F9-961C-21C47A07B25A}" srcOrd="3" destOrd="0" presId="urn:microsoft.com/office/officeart/2009/3/layout/SnapshotPictureList"/>
    <dgm:cxn modelId="{C7C0B7B3-9341-4428-B571-B5ABC11A7EF3}" type="presParOf" srcId="{5C4FC96E-86CA-4F74-B2F9-59A193F07B62}" destId="{9AFED633-01EF-4C64-9D62-0C554A86E9BE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81C56E-C3A4-42D1-ACA3-CF97E11F787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652049D1-6312-4A95-A712-2EA4D8CFF6C3}">
      <dgm:prSet/>
      <dgm:spPr/>
      <dgm:t>
        <a:bodyPr/>
        <a:lstStyle/>
        <a:p>
          <a:pPr rtl="0"/>
          <a:r>
            <a:rPr lang="ru-RU" smtClean="0"/>
            <a:t>Вирус – это мельчайшая частица, увидеть которую можно только под микроскопом</a:t>
          </a:r>
          <a:endParaRPr lang="ru-RU"/>
        </a:p>
      </dgm:t>
    </dgm:pt>
    <dgm:pt modelId="{5650DB8C-8A38-4B93-AFB0-582BCED77BF3}" type="parTrans" cxnId="{E18BA6A3-1DD8-4251-A674-3EA264BD851C}">
      <dgm:prSet/>
      <dgm:spPr/>
      <dgm:t>
        <a:bodyPr/>
        <a:lstStyle/>
        <a:p>
          <a:endParaRPr lang="ru-RU"/>
        </a:p>
      </dgm:t>
    </dgm:pt>
    <dgm:pt modelId="{8C37A4BD-D62E-4A00-AA93-298A683D6466}" type="sibTrans" cxnId="{E18BA6A3-1DD8-4251-A674-3EA264BD851C}">
      <dgm:prSet/>
      <dgm:spPr/>
      <dgm:t>
        <a:bodyPr/>
        <a:lstStyle/>
        <a:p>
          <a:endParaRPr lang="ru-RU"/>
        </a:p>
      </dgm:t>
    </dgm:pt>
    <dgm:pt modelId="{ED9891AB-C786-48C3-A3E6-96853CD924F2}">
      <dgm:prSet/>
      <dgm:spPr/>
      <dgm:t>
        <a:bodyPr/>
        <a:lstStyle/>
        <a:p>
          <a:pPr rtl="0"/>
          <a:r>
            <a:rPr lang="ru-RU" smtClean="0"/>
            <a:t>Вирусы могут размножаться только в живых клетках</a:t>
          </a:r>
          <a:endParaRPr lang="ru-RU"/>
        </a:p>
      </dgm:t>
    </dgm:pt>
    <dgm:pt modelId="{4EC94F42-75AD-47C1-8693-82BF1E631456}" type="parTrans" cxnId="{F5B8FDD0-0A0E-4F4B-82B9-3D368319B000}">
      <dgm:prSet/>
      <dgm:spPr/>
      <dgm:t>
        <a:bodyPr/>
        <a:lstStyle/>
        <a:p>
          <a:endParaRPr lang="ru-RU"/>
        </a:p>
      </dgm:t>
    </dgm:pt>
    <dgm:pt modelId="{523161F6-6BD4-4445-9746-CBF1B3C8189F}" type="sibTrans" cxnId="{F5B8FDD0-0A0E-4F4B-82B9-3D368319B000}">
      <dgm:prSet/>
      <dgm:spPr/>
      <dgm:t>
        <a:bodyPr/>
        <a:lstStyle/>
        <a:p>
          <a:endParaRPr lang="ru-RU"/>
        </a:p>
      </dgm:t>
    </dgm:pt>
    <dgm:pt modelId="{BEC0630A-2463-4714-9633-813946B2FE4E}">
      <dgm:prSet/>
      <dgm:spPr/>
      <dgm:t>
        <a:bodyPr/>
        <a:lstStyle/>
        <a:p>
          <a:pPr rtl="0"/>
          <a:r>
            <a:rPr lang="ru-RU" smtClean="0"/>
            <a:t>Вне живого организма вирусы, как правило, быстро погибают</a:t>
          </a:r>
          <a:endParaRPr lang="ru-RU"/>
        </a:p>
      </dgm:t>
    </dgm:pt>
    <dgm:pt modelId="{67FC9589-FE75-4109-BE09-AB5C91E60403}" type="parTrans" cxnId="{61461883-6267-4F81-8EEA-5452FDA93254}">
      <dgm:prSet/>
      <dgm:spPr/>
      <dgm:t>
        <a:bodyPr/>
        <a:lstStyle/>
        <a:p>
          <a:endParaRPr lang="ru-RU"/>
        </a:p>
      </dgm:t>
    </dgm:pt>
    <dgm:pt modelId="{E15078E3-710F-48EB-A8B0-871211078EFE}" type="sibTrans" cxnId="{61461883-6267-4F81-8EEA-5452FDA93254}">
      <dgm:prSet/>
      <dgm:spPr/>
      <dgm:t>
        <a:bodyPr/>
        <a:lstStyle/>
        <a:p>
          <a:endParaRPr lang="ru-RU"/>
        </a:p>
      </dgm:t>
    </dgm:pt>
    <dgm:pt modelId="{E2660F0C-E4B6-40F2-A226-9E33F783AB1F}">
      <dgm:prSet/>
      <dgm:spPr/>
      <dgm:t>
        <a:bodyPr/>
        <a:lstStyle/>
        <a:p>
          <a:pPr rtl="0"/>
          <a:r>
            <a:rPr lang="ru-RU" smtClean="0"/>
            <a:t>Вирус гепатита С содержит РНК, окружен белковой оболочкой</a:t>
          </a:r>
          <a:endParaRPr lang="ru-RU"/>
        </a:p>
      </dgm:t>
    </dgm:pt>
    <dgm:pt modelId="{97B6A242-D7E7-4E79-80A2-3B6F9A481FC3}" type="parTrans" cxnId="{884912C5-53CC-4ADE-8A6C-4DB7EA89358B}">
      <dgm:prSet/>
      <dgm:spPr/>
      <dgm:t>
        <a:bodyPr/>
        <a:lstStyle/>
        <a:p>
          <a:endParaRPr lang="ru-RU"/>
        </a:p>
      </dgm:t>
    </dgm:pt>
    <dgm:pt modelId="{0BCFE968-9BD1-4614-88C9-C5D3F462F8F7}" type="sibTrans" cxnId="{884912C5-53CC-4ADE-8A6C-4DB7EA89358B}">
      <dgm:prSet/>
      <dgm:spPr/>
      <dgm:t>
        <a:bodyPr/>
        <a:lstStyle/>
        <a:p>
          <a:endParaRPr lang="ru-RU"/>
        </a:p>
      </dgm:t>
    </dgm:pt>
    <dgm:pt modelId="{3FD7A203-2DDC-4B85-8029-92A9CF1ADB54}">
      <dgm:prSet/>
      <dgm:spPr/>
      <dgm:t>
        <a:bodyPr/>
        <a:lstStyle/>
        <a:p>
          <a:pPr rtl="0"/>
          <a:r>
            <a:rPr lang="ru-RU" smtClean="0"/>
            <a:t>В результате размножение вируса в клетках печени нарушается их функция и они могут погибнуть, в вирус продолжит размножаться, поражая новые клетки</a:t>
          </a:r>
          <a:endParaRPr lang="ru-RU"/>
        </a:p>
      </dgm:t>
    </dgm:pt>
    <dgm:pt modelId="{93BD0B93-7C1D-4026-AE72-8EB15149C538}" type="parTrans" cxnId="{D0F6C84F-BE25-4155-BAA3-11E6FDE555D8}">
      <dgm:prSet/>
      <dgm:spPr/>
      <dgm:t>
        <a:bodyPr/>
        <a:lstStyle/>
        <a:p>
          <a:endParaRPr lang="ru-RU"/>
        </a:p>
      </dgm:t>
    </dgm:pt>
    <dgm:pt modelId="{036B6C55-C91D-4458-9C50-45ADD3D2344B}" type="sibTrans" cxnId="{D0F6C84F-BE25-4155-BAA3-11E6FDE555D8}">
      <dgm:prSet/>
      <dgm:spPr/>
      <dgm:t>
        <a:bodyPr/>
        <a:lstStyle/>
        <a:p>
          <a:endParaRPr lang="ru-RU"/>
        </a:p>
      </dgm:t>
    </dgm:pt>
    <dgm:pt modelId="{75CE069B-D258-47AB-ADCD-C3A7DB77D989}">
      <dgm:prSet/>
      <dgm:spPr/>
      <dgm:t>
        <a:bodyPr/>
        <a:lstStyle/>
        <a:p>
          <a:pPr rtl="0"/>
          <a:r>
            <a:rPr lang="ru-RU" smtClean="0"/>
            <a:t>Вирус принято обозначать </a:t>
          </a:r>
          <a:r>
            <a:rPr lang="en-US" smtClean="0"/>
            <a:t>HCV (Hepatitis C Virus)</a:t>
          </a:r>
          <a:r>
            <a:rPr lang="ru-RU" smtClean="0"/>
            <a:t> </a:t>
          </a:r>
          <a:endParaRPr lang="ru-RU"/>
        </a:p>
      </dgm:t>
    </dgm:pt>
    <dgm:pt modelId="{F48B0C44-D56B-4999-83F4-15EFA76FF91B}" type="parTrans" cxnId="{BBE51DB2-9958-49E8-838A-A6A5D5613CFE}">
      <dgm:prSet/>
      <dgm:spPr/>
      <dgm:t>
        <a:bodyPr/>
        <a:lstStyle/>
        <a:p>
          <a:endParaRPr lang="ru-RU"/>
        </a:p>
      </dgm:t>
    </dgm:pt>
    <dgm:pt modelId="{AF3F2ABB-F962-4ECB-B13C-3D87FC6887E0}" type="sibTrans" cxnId="{BBE51DB2-9958-49E8-838A-A6A5D5613CFE}">
      <dgm:prSet/>
      <dgm:spPr/>
      <dgm:t>
        <a:bodyPr/>
        <a:lstStyle/>
        <a:p>
          <a:endParaRPr lang="ru-RU"/>
        </a:p>
      </dgm:t>
    </dgm:pt>
    <dgm:pt modelId="{18B40A4A-1E97-409C-B0C0-0D455C0D1041}" type="pres">
      <dgm:prSet presAssocID="{0281C56E-C3A4-42D1-ACA3-CF97E11F78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27E5CC6-ACCF-4650-A88D-4D431CA770A8}" type="pres">
      <dgm:prSet presAssocID="{0281C56E-C3A4-42D1-ACA3-CF97E11F7877}" presName="Name1" presStyleCnt="0"/>
      <dgm:spPr/>
    </dgm:pt>
    <dgm:pt modelId="{C3CF60D7-D5E5-463C-B975-F1D9085D9088}" type="pres">
      <dgm:prSet presAssocID="{0281C56E-C3A4-42D1-ACA3-CF97E11F7877}" presName="cycle" presStyleCnt="0"/>
      <dgm:spPr/>
    </dgm:pt>
    <dgm:pt modelId="{6F3D89E0-4B2C-47BE-8A7E-37D9152DB759}" type="pres">
      <dgm:prSet presAssocID="{0281C56E-C3A4-42D1-ACA3-CF97E11F7877}" presName="srcNode" presStyleLbl="node1" presStyleIdx="0" presStyleCnt="6"/>
      <dgm:spPr/>
    </dgm:pt>
    <dgm:pt modelId="{7327339A-FBF9-43A3-A16B-4AAB2BF9D294}" type="pres">
      <dgm:prSet presAssocID="{0281C56E-C3A4-42D1-ACA3-CF97E11F7877}" presName="conn" presStyleLbl="parChTrans1D2" presStyleIdx="0" presStyleCnt="1"/>
      <dgm:spPr/>
      <dgm:t>
        <a:bodyPr/>
        <a:lstStyle/>
        <a:p>
          <a:endParaRPr lang="ru-RU"/>
        </a:p>
      </dgm:t>
    </dgm:pt>
    <dgm:pt modelId="{2D238161-B30E-43A3-88D6-C4F31FF51E8D}" type="pres">
      <dgm:prSet presAssocID="{0281C56E-C3A4-42D1-ACA3-CF97E11F7877}" presName="extraNode" presStyleLbl="node1" presStyleIdx="0" presStyleCnt="6"/>
      <dgm:spPr/>
    </dgm:pt>
    <dgm:pt modelId="{F766D339-8A23-4C79-82A6-067084CEF5B2}" type="pres">
      <dgm:prSet presAssocID="{0281C56E-C3A4-42D1-ACA3-CF97E11F7877}" presName="dstNode" presStyleLbl="node1" presStyleIdx="0" presStyleCnt="6"/>
      <dgm:spPr/>
    </dgm:pt>
    <dgm:pt modelId="{E9BD0054-BA9C-439A-8789-C143B464CB3F}" type="pres">
      <dgm:prSet presAssocID="{652049D1-6312-4A95-A712-2EA4D8CFF6C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3D87D-86C0-4D8E-9A4B-A4332690FD3E}" type="pres">
      <dgm:prSet presAssocID="{652049D1-6312-4A95-A712-2EA4D8CFF6C3}" presName="accent_1" presStyleCnt="0"/>
      <dgm:spPr/>
    </dgm:pt>
    <dgm:pt modelId="{BD6FE04A-DA5F-4120-8BD2-C0C74128C529}" type="pres">
      <dgm:prSet presAssocID="{652049D1-6312-4A95-A712-2EA4D8CFF6C3}" presName="accentRepeatNode" presStyleLbl="solidFgAcc1" presStyleIdx="0" presStyleCnt="6"/>
      <dgm:spPr/>
    </dgm:pt>
    <dgm:pt modelId="{0D7D662D-2E33-4EAA-A3EA-AC43BB80B95D}" type="pres">
      <dgm:prSet presAssocID="{ED9891AB-C786-48C3-A3E6-96853CD924F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DF5291-1F22-4CD6-A767-7F331D004098}" type="pres">
      <dgm:prSet presAssocID="{ED9891AB-C786-48C3-A3E6-96853CD924F2}" presName="accent_2" presStyleCnt="0"/>
      <dgm:spPr/>
    </dgm:pt>
    <dgm:pt modelId="{4EB7EBD1-F73E-4FA8-BE70-EAC5EFD0E7A1}" type="pres">
      <dgm:prSet presAssocID="{ED9891AB-C786-48C3-A3E6-96853CD924F2}" presName="accentRepeatNode" presStyleLbl="solidFgAcc1" presStyleIdx="1" presStyleCnt="6"/>
      <dgm:spPr/>
    </dgm:pt>
    <dgm:pt modelId="{CBA59643-620E-4800-BAD6-6CAA6838554C}" type="pres">
      <dgm:prSet presAssocID="{BEC0630A-2463-4714-9633-813946B2FE4E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4A89F-3A18-448E-B1BE-8D87E934A569}" type="pres">
      <dgm:prSet presAssocID="{BEC0630A-2463-4714-9633-813946B2FE4E}" presName="accent_3" presStyleCnt="0"/>
      <dgm:spPr/>
    </dgm:pt>
    <dgm:pt modelId="{E86E6A99-04DB-4F00-91F4-E0236140CF00}" type="pres">
      <dgm:prSet presAssocID="{BEC0630A-2463-4714-9633-813946B2FE4E}" presName="accentRepeatNode" presStyleLbl="solidFgAcc1" presStyleIdx="2" presStyleCnt="6"/>
      <dgm:spPr/>
    </dgm:pt>
    <dgm:pt modelId="{8FED8B7C-4D1C-4EE6-9577-F6C96B3D805B}" type="pres">
      <dgm:prSet presAssocID="{E2660F0C-E4B6-40F2-A226-9E33F783AB1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21C81-8DE6-42BB-B193-44D976D77CD0}" type="pres">
      <dgm:prSet presAssocID="{E2660F0C-E4B6-40F2-A226-9E33F783AB1F}" presName="accent_4" presStyleCnt="0"/>
      <dgm:spPr/>
    </dgm:pt>
    <dgm:pt modelId="{12294336-06F7-4226-AFF2-CEC5060D032C}" type="pres">
      <dgm:prSet presAssocID="{E2660F0C-E4B6-40F2-A226-9E33F783AB1F}" presName="accentRepeatNode" presStyleLbl="solidFgAcc1" presStyleIdx="3" presStyleCnt="6"/>
      <dgm:spPr/>
    </dgm:pt>
    <dgm:pt modelId="{5188C76B-503C-4018-B589-0E2F33C74347}" type="pres">
      <dgm:prSet presAssocID="{3FD7A203-2DDC-4B85-8029-92A9CF1ADB54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066E6F-F7BF-4A5F-A09E-4B2CDF874CEA}" type="pres">
      <dgm:prSet presAssocID="{3FD7A203-2DDC-4B85-8029-92A9CF1ADB54}" presName="accent_5" presStyleCnt="0"/>
      <dgm:spPr/>
    </dgm:pt>
    <dgm:pt modelId="{53B1AAEA-2472-499D-BCB5-A0539C113EC1}" type="pres">
      <dgm:prSet presAssocID="{3FD7A203-2DDC-4B85-8029-92A9CF1ADB54}" presName="accentRepeatNode" presStyleLbl="solidFgAcc1" presStyleIdx="4" presStyleCnt="6"/>
      <dgm:spPr/>
    </dgm:pt>
    <dgm:pt modelId="{668721D3-C738-4D17-BC55-ECC2161FA2DC}" type="pres">
      <dgm:prSet presAssocID="{75CE069B-D258-47AB-ADCD-C3A7DB77D98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11228-2BB7-4B9B-83CC-788FD17B92C0}" type="pres">
      <dgm:prSet presAssocID="{75CE069B-D258-47AB-ADCD-C3A7DB77D989}" presName="accent_6" presStyleCnt="0"/>
      <dgm:spPr/>
    </dgm:pt>
    <dgm:pt modelId="{03C04723-A7F5-4F6B-976C-0E5B746F0CC9}" type="pres">
      <dgm:prSet presAssocID="{75CE069B-D258-47AB-ADCD-C3A7DB77D989}" presName="accentRepeatNode" presStyleLbl="solidFgAcc1" presStyleIdx="5" presStyleCnt="6"/>
      <dgm:spPr/>
    </dgm:pt>
  </dgm:ptLst>
  <dgm:cxnLst>
    <dgm:cxn modelId="{E18BA6A3-1DD8-4251-A674-3EA264BD851C}" srcId="{0281C56E-C3A4-42D1-ACA3-CF97E11F7877}" destId="{652049D1-6312-4A95-A712-2EA4D8CFF6C3}" srcOrd="0" destOrd="0" parTransId="{5650DB8C-8A38-4B93-AFB0-582BCED77BF3}" sibTransId="{8C37A4BD-D62E-4A00-AA93-298A683D6466}"/>
    <dgm:cxn modelId="{16522FCE-4C27-425A-BF66-3281918AE3C2}" type="presOf" srcId="{E2660F0C-E4B6-40F2-A226-9E33F783AB1F}" destId="{8FED8B7C-4D1C-4EE6-9577-F6C96B3D805B}" srcOrd="0" destOrd="0" presId="urn:microsoft.com/office/officeart/2008/layout/VerticalCurvedList"/>
    <dgm:cxn modelId="{884912C5-53CC-4ADE-8A6C-4DB7EA89358B}" srcId="{0281C56E-C3A4-42D1-ACA3-CF97E11F7877}" destId="{E2660F0C-E4B6-40F2-A226-9E33F783AB1F}" srcOrd="3" destOrd="0" parTransId="{97B6A242-D7E7-4E79-80A2-3B6F9A481FC3}" sibTransId="{0BCFE968-9BD1-4614-88C9-C5D3F462F8F7}"/>
    <dgm:cxn modelId="{BBE51DB2-9958-49E8-838A-A6A5D5613CFE}" srcId="{0281C56E-C3A4-42D1-ACA3-CF97E11F7877}" destId="{75CE069B-D258-47AB-ADCD-C3A7DB77D989}" srcOrd="5" destOrd="0" parTransId="{F48B0C44-D56B-4999-83F4-15EFA76FF91B}" sibTransId="{AF3F2ABB-F962-4ECB-B13C-3D87FC6887E0}"/>
    <dgm:cxn modelId="{A504D396-A0B5-4408-B785-7146F78F97F0}" type="presOf" srcId="{BEC0630A-2463-4714-9633-813946B2FE4E}" destId="{CBA59643-620E-4800-BAD6-6CAA6838554C}" srcOrd="0" destOrd="0" presId="urn:microsoft.com/office/officeart/2008/layout/VerticalCurvedList"/>
    <dgm:cxn modelId="{61461883-6267-4F81-8EEA-5452FDA93254}" srcId="{0281C56E-C3A4-42D1-ACA3-CF97E11F7877}" destId="{BEC0630A-2463-4714-9633-813946B2FE4E}" srcOrd="2" destOrd="0" parTransId="{67FC9589-FE75-4109-BE09-AB5C91E60403}" sibTransId="{E15078E3-710F-48EB-A8B0-871211078EFE}"/>
    <dgm:cxn modelId="{2CEBF081-3254-4808-8D5A-D26A5CFE68D0}" type="presOf" srcId="{652049D1-6312-4A95-A712-2EA4D8CFF6C3}" destId="{E9BD0054-BA9C-439A-8789-C143B464CB3F}" srcOrd="0" destOrd="0" presId="urn:microsoft.com/office/officeart/2008/layout/VerticalCurvedList"/>
    <dgm:cxn modelId="{09F2DAFB-02D7-4442-AF8F-53907E8AAA49}" type="presOf" srcId="{3FD7A203-2DDC-4B85-8029-92A9CF1ADB54}" destId="{5188C76B-503C-4018-B589-0E2F33C74347}" srcOrd="0" destOrd="0" presId="urn:microsoft.com/office/officeart/2008/layout/VerticalCurvedList"/>
    <dgm:cxn modelId="{C0AB5BF2-F392-4547-B458-2D406F77DED9}" type="presOf" srcId="{0281C56E-C3A4-42D1-ACA3-CF97E11F7877}" destId="{18B40A4A-1E97-409C-B0C0-0D455C0D1041}" srcOrd="0" destOrd="0" presId="urn:microsoft.com/office/officeart/2008/layout/VerticalCurvedList"/>
    <dgm:cxn modelId="{F5B8FDD0-0A0E-4F4B-82B9-3D368319B000}" srcId="{0281C56E-C3A4-42D1-ACA3-CF97E11F7877}" destId="{ED9891AB-C786-48C3-A3E6-96853CD924F2}" srcOrd="1" destOrd="0" parTransId="{4EC94F42-75AD-47C1-8693-82BF1E631456}" sibTransId="{523161F6-6BD4-4445-9746-CBF1B3C8189F}"/>
    <dgm:cxn modelId="{D0F6C84F-BE25-4155-BAA3-11E6FDE555D8}" srcId="{0281C56E-C3A4-42D1-ACA3-CF97E11F7877}" destId="{3FD7A203-2DDC-4B85-8029-92A9CF1ADB54}" srcOrd="4" destOrd="0" parTransId="{93BD0B93-7C1D-4026-AE72-8EB15149C538}" sibTransId="{036B6C55-C91D-4458-9C50-45ADD3D2344B}"/>
    <dgm:cxn modelId="{54FFA05A-A009-4452-8AD2-DD2AE90278C7}" type="presOf" srcId="{75CE069B-D258-47AB-ADCD-C3A7DB77D989}" destId="{668721D3-C738-4D17-BC55-ECC2161FA2DC}" srcOrd="0" destOrd="0" presId="urn:microsoft.com/office/officeart/2008/layout/VerticalCurvedList"/>
    <dgm:cxn modelId="{891DE2AE-F461-401D-8145-395AA4C86891}" type="presOf" srcId="{8C37A4BD-D62E-4A00-AA93-298A683D6466}" destId="{7327339A-FBF9-43A3-A16B-4AAB2BF9D294}" srcOrd="0" destOrd="0" presId="urn:microsoft.com/office/officeart/2008/layout/VerticalCurvedList"/>
    <dgm:cxn modelId="{B75F12FE-812C-4B0B-BD6B-C604ABD91A8E}" type="presOf" srcId="{ED9891AB-C786-48C3-A3E6-96853CD924F2}" destId="{0D7D662D-2E33-4EAA-A3EA-AC43BB80B95D}" srcOrd="0" destOrd="0" presId="urn:microsoft.com/office/officeart/2008/layout/VerticalCurvedList"/>
    <dgm:cxn modelId="{3D802F5D-6263-4B2B-9E49-2A32FDD773BC}" type="presParOf" srcId="{18B40A4A-1E97-409C-B0C0-0D455C0D1041}" destId="{127E5CC6-ACCF-4650-A88D-4D431CA770A8}" srcOrd="0" destOrd="0" presId="urn:microsoft.com/office/officeart/2008/layout/VerticalCurvedList"/>
    <dgm:cxn modelId="{94D29720-6DA0-4881-8D3E-DAFC3CF2FE14}" type="presParOf" srcId="{127E5CC6-ACCF-4650-A88D-4D431CA770A8}" destId="{C3CF60D7-D5E5-463C-B975-F1D9085D9088}" srcOrd="0" destOrd="0" presId="urn:microsoft.com/office/officeart/2008/layout/VerticalCurvedList"/>
    <dgm:cxn modelId="{5925CB70-0A04-4FE4-B1C3-E1F108576759}" type="presParOf" srcId="{C3CF60D7-D5E5-463C-B975-F1D9085D9088}" destId="{6F3D89E0-4B2C-47BE-8A7E-37D9152DB759}" srcOrd="0" destOrd="0" presId="urn:microsoft.com/office/officeart/2008/layout/VerticalCurvedList"/>
    <dgm:cxn modelId="{686F485D-385E-4E70-BA3E-070F70B4B1B6}" type="presParOf" srcId="{C3CF60D7-D5E5-463C-B975-F1D9085D9088}" destId="{7327339A-FBF9-43A3-A16B-4AAB2BF9D294}" srcOrd="1" destOrd="0" presId="urn:microsoft.com/office/officeart/2008/layout/VerticalCurvedList"/>
    <dgm:cxn modelId="{D138DED4-A3C7-487E-94A5-AD49F369A33B}" type="presParOf" srcId="{C3CF60D7-D5E5-463C-B975-F1D9085D9088}" destId="{2D238161-B30E-43A3-88D6-C4F31FF51E8D}" srcOrd="2" destOrd="0" presId="urn:microsoft.com/office/officeart/2008/layout/VerticalCurvedList"/>
    <dgm:cxn modelId="{59B1A41D-1128-4049-87BE-FCFFD70285A2}" type="presParOf" srcId="{C3CF60D7-D5E5-463C-B975-F1D9085D9088}" destId="{F766D339-8A23-4C79-82A6-067084CEF5B2}" srcOrd="3" destOrd="0" presId="urn:microsoft.com/office/officeart/2008/layout/VerticalCurvedList"/>
    <dgm:cxn modelId="{5E3B67D5-EF5A-491F-9737-AA8BD9519686}" type="presParOf" srcId="{127E5CC6-ACCF-4650-A88D-4D431CA770A8}" destId="{E9BD0054-BA9C-439A-8789-C143B464CB3F}" srcOrd="1" destOrd="0" presId="urn:microsoft.com/office/officeart/2008/layout/VerticalCurvedList"/>
    <dgm:cxn modelId="{EBC4730E-8E4D-4A9C-8095-5E3DE41C07FD}" type="presParOf" srcId="{127E5CC6-ACCF-4650-A88D-4D431CA770A8}" destId="{1973D87D-86C0-4D8E-9A4B-A4332690FD3E}" srcOrd="2" destOrd="0" presId="urn:microsoft.com/office/officeart/2008/layout/VerticalCurvedList"/>
    <dgm:cxn modelId="{27691D7E-E699-4BDF-9B85-6A84FC69B43D}" type="presParOf" srcId="{1973D87D-86C0-4D8E-9A4B-A4332690FD3E}" destId="{BD6FE04A-DA5F-4120-8BD2-C0C74128C529}" srcOrd="0" destOrd="0" presId="urn:microsoft.com/office/officeart/2008/layout/VerticalCurvedList"/>
    <dgm:cxn modelId="{D0703478-65C3-43D7-AE8C-D87DF4B741CE}" type="presParOf" srcId="{127E5CC6-ACCF-4650-A88D-4D431CA770A8}" destId="{0D7D662D-2E33-4EAA-A3EA-AC43BB80B95D}" srcOrd="3" destOrd="0" presId="urn:microsoft.com/office/officeart/2008/layout/VerticalCurvedList"/>
    <dgm:cxn modelId="{D4653FA8-CD77-403F-A764-08B7F3FCE660}" type="presParOf" srcId="{127E5CC6-ACCF-4650-A88D-4D431CA770A8}" destId="{96DF5291-1F22-4CD6-A767-7F331D004098}" srcOrd="4" destOrd="0" presId="urn:microsoft.com/office/officeart/2008/layout/VerticalCurvedList"/>
    <dgm:cxn modelId="{0B550A19-9453-4E3D-A111-E71CF25F6086}" type="presParOf" srcId="{96DF5291-1F22-4CD6-A767-7F331D004098}" destId="{4EB7EBD1-F73E-4FA8-BE70-EAC5EFD0E7A1}" srcOrd="0" destOrd="0" presId="urn:microsoft.com/office/officeart/2008/layout/VerticalCurvedList"/>
    <dgm:cxn modelId="{E23DCA82-38A6-4AF6-BFAF-72D7A4FBEDCA}" type="presParOf" srcId="{127E5CC6-ACCF-4650-A88D-4D431CA770A8}" destId="{CBA59643-620E-4800-BAD6-6CAA6838554C}" srcOrd="5" destOrd="0" presId="urn:microsoft.com/office/officeart/2008/layout/VerticalCurvedList"/>
    <dgm:cxn modelId="{37275B17-A431-4B6F-B26F-6372D9639C78}" type="presParOf" srcId="{127E5CC6-ACCF-4650-A88D-4D431CA770A8}" destId="{6FD4A89F-3A18-448E-B1BE-8D87E934A569}" srcOrd="6" destOrd="0" presId="urn:microsoft.com/office/officeart/2008/layout/VerticalCurvedList"/>
    <dgm:cxn modelId="{3D4C8DE2-1100-4A8F-9D4E-1241C802DDE7}" type="presParOf" srcId="{6FD4A89F-3A18-448E-B1BE-8D87E934A569}" destId="{E86E6A99-04DB-4F00-91F4-E0236140CF00}" srcOrd="0" destOrd="0" presId="urn:microsoft.com/office/officeart/2008/layout/VerticalCurvedList"/>
    <dgm:cxn modelId="{D5D9CCDE-2A79-4A00-9588-11F5FA48524B}" type="presParOf" srcId="{127E5CC6-ACCF-4650-A88D-4D431CA770A8}" destId="{8FED8B7C-4D1C-4EE6-9577-F6C96B3D805B}" srcOrd="7" destOrd="0" presId="urn:microsoft.com/office/officeart/2008/layout/VerticalCurvedList"/>
    <dgm:cxn modelId="{EF9D3E58-DED6-4EA4-9132-48AC29584CBB}" type="presParOf" srcId="{127E5CC6-ACCF-4650-A88D-4D431CA770A8}" destId="{A7821C81-8DE6-42BB-B193-44D976D77CD0}" srcOrd="8" destOrd="0" presId="urn:microsoft.com/office/officeart/2008/layout/VerticalCurvedList"/>
    <dgm:cxn modelId="{ABF3614B-887F-4362-B4F9-87B8A9A72181}" type="presParOf" srcId="{A7821C81-8DE6-42BB-B193-44D976D77CD0}" destId="{12294336-06F7-4226-AFF2-CEC5060D032C}" srcOrd="0" destOrd="0" presId="urn:microsoft.com/office/officeart/2008/layout/VerticalCurvedList"/>
    <dgm:cxn modelId="{2664BF70-E6BD-4C3F-A708-7328D34BD35B}" type="presParOf" srcId="{127E5CC6-ACCF-4650-A88D-4D431CA770A8}" destId="{5188C76B-503C-4018-B589-0E2F33C74347}" srcOrd="9" destOrd="0" presId="urn:microsoft.com/office/officeart/2008/layout/VerticalCurvedList"/>
    <dgm:cxn modelId="{D4EA793E-8C15-478D-AA62-DA67EA347141}" type="presParOf" srcId="{127E5CC6-ACCF-4650-A88D-4D431CA770A8}" destId="{D2066E6F-F7BF-4A5F-A09E-4B2CDF874CEA}" srcOrd="10" destOrd="0" presId="urn:microsoft.com/office/officeart/2008/layout/VerticalCurvedList"/>
    <dgm:cxn modelId="{2D82C0BA-22E1-43F6-904D-9B3FA200B0AB}" type="presParOf" srcId="{D2066E6F-F7BF-4A5F-A09E-4B2CDF874CEA}" destId="{53B1AAEA-2472-499D-BCB5-A0539C113EC1}" srcOrd="0" destOrd="0" presId="urn:microsoft.com/office/officeart/2008/layout/VerticalCurvedList"/>
    <dgm:cxn modelId="{1EB52FC1-BA08-4E64-B326-7ED379872F9B}" type="presParOf" srcId="{127E5CC6-ACCF-4650-A88D-4D431CA770A8}" destId="{668721D3-C738-4D17-BC55-ECC2161FA2DC}" srcOrd="11" destOrd="0" presId="urn:microsoft.com/office/officeart/2008/layout/VerticalCurvedList"/>
    <dgm:cxn modelId="{011D8C03-4B56-44A3-AB65-B5AEDC7DE660}" type="presParOf" srcId="{127E5CC6-ACCF-4650-A88D-4D431CA770A8}" destId="{6CE11228-2BB7-4B9B-83CC-788FD17B92C0}" srcOrd="12" destOrd="0" presId="urn:microsoft.com/office/officeart/2008/layout/VerticalCurvedList"/>
    <dgm:cxn modelId="{8EB5FD9A-6BB0-4884-ACE4-DAE7AE2175FA}" type="presParOf" srcId="{6CE11228-2BB7-4B9B-83CC-788FD17B92C0}" destId="{03C04723-A7F5-4F6B-976C-0E5B746F0CC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F181C9-CE94-4341-BF43-951441A27419}" type="doc">
      <dgm:prSet loTypeId="urn:microsoft.com/office/officeart/2005/8/layout/pList2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080262B-97FB-478E-BA31-D3D0E2BEBD4D}">
      <dgm:prSet custT="1"/>
      <dgm:spPr/>
      <dgm:t>
        <a:bodyPr/>
        <a:lstStyle/>
        <a:p>
          <a:pPr rtl="0"/>
          <a:r>
            <a:rPr lang="ru-RU" sz="1200" smtClean="0"/>
            <a:t>Чаще всего заражение происходит при попадании крови инфицированного человека в кровь или на поврежденную кожу (слизистые оболочки) другого человека</a:t>
          </a:r>
          <a:endParaRPr lang="ru-RU" sz="1200"/>
        </a:p>
      </dgm:t>
    </dgm:pt>
    <dgm:pt modelId="{0AF3A197-1DFF-42BC-8D7E-329D870942D5}" type="parTrans" cxnId="{AF4974CD-E757-43D2-AA27-8487C623AF01}">
      <dgm:prSet/>
      <dgm:spPr/>
      <dgm:t>
        <a:bodyPr/>
        <a:lstStyle/>
        <a:p>
          <a:endParaRPr lang="ru-RU" sz="1200"/>
        </a:p>
      </dgm:t>
    </dgm:pt>
    <dgm:pt modelId="{8047B9AF-6A8C-4FCE-86E7-7070039747E9}" type="sibTrans" cxnId="{AF4974CD-E757-43D2-AA27-8487C623AF01}">
      <dgm:prSet/>
      <dgm:spPr/>
      <dgm:t>
        <a:bodyPr/>
        <a:lstStyle/>
        <a:p>
          <a:endParaRPr lang="ru-RU" sz="1200"/>
        </a:p>
      </dgm:t>
    </dgm:pt>
    <dgm:pt modelId="{35213AD3-E716-4DDB-9940-5ECD81785B89}">
      <dgm:prSet custT="1"/>
      <dgm:spPr/>
      <dgm:t>
        <a:bodyPr/>
        <a:lstStyle/>
        <a:p>
          <a:pPr rtl="0"/>
          <a:r>
            <a:rPr lang="ru-RU" sz="1200" smtClean="0"/>
            <a:t>Наиболее высокий риск инфицирования у людей, употребляющих инъекционные наркотики</a:t>
          </a:r>
          <a:endParaRPr lang="ru-RU" sz="1200"/>
        </a:p>
      </dgm:t>
    </dgm:pt>
    <dgm:pt modelId="{A01FA1BD-8A46-45C6-AA5D-C28CF27B46AE}" type="parTrans" cxnId="{DF13FAC6-E77B-4324-8D81-30682BB60592}">
      <dgm:prSet/>
      <dgm:spPr/>
      <dgm:t>
        <a:bodyPr/>
        <a:lstStyle/>
        <a:p>
          <a:endParaRPr lang="ru-RU" sz="1200"/>
        </a:p>
      </dgm:t>
    </dgm:pt>
    <dgm:pt modelId="{3215D4E4-3C46-44CA-AB3B-86C1496C5055}" type="sibTrans" cxnId="{DF13FAC6-E77B-4324-8D81-30682BB60592}">
      <dgm:prSet/>
      <dgm:spPr/>
      <dgm:t>
        <a:bodyPr/>
        <a:lstStyle/>
        <a:p>
          <a:endParaRPr lang="ru-RU" sz="1200"/>
        </a:p>
      </dgm:t>
    </dgm:pt>
    <dgm:pt modelId="{F797240A-BEAD-4DD6-8EC3-42E9DE426FF5}">
      <dgm:prSet custT="1"/>
      <dgm:spPr/>
      <dgm:t>
        <a:bodyPr/>
        <a:lstStyle/>
        <a:p>
          <a:pPr rtl="0"/>
          <a:r>
            <a:rPr lang="ru-RU" sz="1200" smtClean="0"/>
            <a:t>Возможно инфицирование при нанесении татуировок, пирсинге, проведении косметологических процедур, маникюра, педикюра (если в салонах используются нестерильные иглы и другие инструменты)</a:t>
          </a:r>
          <a:endParaRPr lang="ru-RU" sz="1200"/>
        </a:p>
      </dgm:t>
    </dgm:pt>
    <dgm:pt modelId="{C37B33A9-8147-4121-BE71-F45295709A42}" type="parTrans" cxnId="{17311490-CBB9-4F41-A04F-3F25740B49FD}">
      <dgm:prSet/>
      <dgm:spPr/>
      <dgm:t>
        <a:bodyPr/>
        <a:lstStyle/>
        <a:p>
          <a:endParaRPr lang="ru-RU" sz="1200"/>
        </a:p>
      </dgm:t>
    </dgm:pt>
    <dgm:pt modelId="{FF8B51DC-3783-480C-84A7-0DB3B98E958F}" type="sibTrans" cxnId="{17311490-CBB9-4F41-A04F-3F25740B49FD}">
      <dgm:prSet/>
      <dgm:spPr/>
      <dgm:t>
        <a:bodyPr/>
        <a:lstStyle/>
        <a:p>
          <a:endParaRPr lang="ru-RU" sz="1200"/>
        </a:p>
      </dgm:t>
    </dgm:pt>
    <dgm:pt modelId="{AEF90EBF-E794-426E-A793-4F272C59D30E}">
      <dgm:prSet custT="1"/>
      <dgm:spPr/>
      <dgm:t>
        <a:bodyPr/>
        <a:lstStyle/>
        <a:p>
          <a:pPr rtl="0"/>
          <a:r>
            <a:rPr lang="ru-RU" sz="1200" dirty="0" smtClean="0"/>
            <a:t>В домашних условиях есть риск заражения при использовании общих бритв, маникюрных </a:t>
          </a:r>
          <a:r>
            <a:rPr lang="ru-RU" sz="1200" dirty="0" err="1" smtClean="0"/>
            <a:t>принадлежнос-тей</a:t>
          </a:r>
          <a:r>
            <a:rPr lang="ru-RU" sz="1200" dirty="0" smtClean="0"/>
            <a:t> с другими членами семьи</a:t>
          </a:r>
          <a:endParaRPr lang="ru-RU" sz="1200" dirty="0"/>
        </a:p>
      </dgm:t>
    </dgm:pt>
    <dgm:pt modelId="{527CAF7F-9F77-429D-861D-23C70D190F70}" type="parTrans" cxnId="{2C9520E5-2278-4E0C-B629-D3539FE20C05}">
      <dgm:prSet/>
      <dgm:spPr/>
      <dgm:t>
        <a:bodyPr/>
        <a:lstStyle/>
        <a:p>
          <a:endParaRPr lang="ru-RU" sz="1200"/>
        </a:p>
      </dgm:t>
    </dgm:pt>
    <dgm:pt modelId="{53E7242E-249D-4FD6-926B-934A1FF3087C}" type="sibTrans" cxnId="{2C9520E5-2278-4E0C-B629-D3539FE20C05}">
      <dgm:prSet/>
      <dgm:spPr/>
      <dgm:t>
        <a:bodyPr/>
        <a:lstStyle/>
        <a:p>
          <a:endParaRPr lang="ru-RU" sz="1200"/>
        </a:p>
      </dgm:t>
    </dgm:pt>
    <dgm:pt modelId="{1E590FC7-D2A6-4CF7-A401-5C5190397B75}">
      <dgm:prSet custT="1"/>
      <dgm:spPr/>
      <dgm:t>
        <a:bodyPr/>
        <a:lstStyle/>
        <a:p>
          <a:pPr rtl="0"/>
          <a:r>
            <a:rPr lang="ru-RU" sz="1200" dirty="0" smtClean="0"/>
            <a:t>Возможна передача вируса половым путем, а также от инфицирован-ной матери ребенку во время беременности или родов</a:t>
          </a:r>
          <a:endParaRPr lang="ru-RU" sz="1200" dirty="0"/>
        </a:p>
      </dgm:t>
    </dgm:pt>
    <dgm:pt modelId="{AC732D66-78A1-4B50-8073-9307F59B4038}" type="parTrans" cxnId="{90D0DC86-8CA3-4DBA-8807-B568767B8F23}">
      <dgm:prSet/>
      <dgm:spPr/>
      <dgm:t>
        <a:bodyPr/>
        <a:lstStyle/>
        <a:p>
          <a:endParaRPr lang="ru-RU" sz="1200"/>
        </a:p>
      </dgm:t>
    </dgm:pt>
    <dgm:pt modelId="{19DAE397-75F0-4A3E-903D-95A70DE11CFA}" type="sibTrans" cxnId="{90D0DC86-8CA3-4DBA-8807-B568767B8F23}">
      <dgm:prSet/>
      <dgm:spPr/>
      <dgm:t>
        <a:bodyPr/>
        <a:lstStyle/>
        <a:p>
          <a:endParaRPr lang="ru-RU" sz="1200"/>
        </a:p>
      </dgm:t>
    </dgm:pt>
    <dgm:pt modelId="{9F6B41D3-F9C0-40B4-B258-68D5A94C27FB}" type="pres">
      <dgm:prSet presAssocID="{7DF181C9-CE94-4341-BF43-951441A2741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25FE69-9B9A-4AA2-81B5-7CFB6F0D2525}" type="pres">
      <dgm:prSet presAssocID="{7DF181C9-CE94-4341-BF43-951441A27419}" presName="bkgdShp" presStyleLbl="alignAccFollowNode1" presStyleIdx="0" presStyleCnt="1"/>
      <dgm:spPr/>
    </dgm:pt>
    <dgm:pt modelId="{F86117F9-299F-419D-9D57-23BE922054D8}" type="pres">
      <dgm:prSet presAssocID="{7DF181C9-CE94-4341-BF43-951441A27419}" presName="linComp" presStyleCnt="0"/>
      <dgm:spPr/>
    </dgm:pt>
    <dgm:pt modelId="{DE8483C7-731B-4174-80B2-90EA0F4F7CD2}" type="pres">
      <dgm:prSet presAssocID="{0080262B-97FB-478E-BA31-D3D0E2BEBD4D}" presName="compNode" presStyleCnt="0"/>
      <dgm:spPr/>
    </dgm:pt>
    <dgm:pt modelId="{818270B5-4E1B-4FBD-9EC5-822ACD1B53D1}" type="pres">
      <dgm:prSet presAssocID="{0080262B-97FB-478E-BA31-D3D0E2BEBD4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C7C0E-0868-4BEF-ABE5-C7F4C1776663}" type="pres">
      <dgm:prSet presAssocID="{0080262B-97FB-478E-BA31-D3D0E2BEBD4D}" presName="invisiNode" presStyleLbl="node1" presStyleIdx="0" presStyleCnt="5"/>
      <dgm:spPr/>
    </dgm:pt>
    <dgm:pt modelId="{1FB53CFA-9FD1-4949-A264-1BA20D92C152}" type="pres">
      <dgm:prSet presAssocID="{0080262B-97FB-478E-BA31-D3D0E2BEBD4D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39F4539-58FC-49F6-B1F4-D68F6F60D844}" type="pres">
      <dgm:prSet presAssocID="{8047B9AF-6A8C-4FCE-86E7-7070039747E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D14BD4A-A729-4CA0-AFA9-5A157B3F4C45}" type="pres">
      <dgm:prSet presAssocID="{35213AD3-E716-4DDB-9940-5ECD81785B89}" presName="compNode" presStyleCnt="0"/>
      <dgm:spPr/>
    </dgm:pt>
    <dgm:pt modelId="{70E5BAE1-6C3B-40EC-87EC-7FD93A4102B9}" type="pres">
      <dgm:prSet presAssocID="{35213AD3-E716-4DDB-9940-5ECD81785B8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D3A06-C2A9-4DD2-B9B7-62D0FE298C8A}" type="pres">
      <dgm:prSet presAssocID="{35213AD3-E716-4DDB-9940-5ECD81785B89}" presName="invisiNode" presStyleLbl="node1" presStyleIdx="1" presStyleCnt="5"/>
      <dgm:spPr/>
    </dgm:pt>
    <dgm:pt modelId="{A42DF102-7445-4C17-B178-2430602D17A4}" type="pres">
      <dgm:prSet presAssocID="{35213AD3-E716-4DDB-9940-5ECD81785B89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B578863-60D4-4F58-B927-B90437733CCF}" type="pres">
      <dgm:prSet presAssocID="{3215D4E4-3C46-44CA-AB3B-86C1496C50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916531-6D29-435F-8BDB-7291CF4AFD15}" type="pres">
      <dgm:prSet presAssocID="{F797240A-BEAD-4DD6-8EC3-42E9DE426FF5}" presName="compNode" presStyleCnt="0"/>
      <dgm:spPr/>
    </dgm:pt>
    <dgm:pt modelId="{3856D3D2-D85C-41E3-AA82-BF390251A06F}" type="pres">
      <dgm:prSet presAssocID="{F797240A-BEAD-4DD6-8EC3-42E9DE426FF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3616D-14B0-4A23-999F-AA680DB632D7}" type="pres">
      <dgm:prSet presAssocID="{F797240A-BEAD-4DD6-8EC3-42E9DE426FF5}" presName="invisiNode" presStyleLbl="node1" presStyleIdx="2" presStyleCnt="5"/>
      <dgm:spPr/>
    </dgm:pt>
    <dgm:pt modelId="{0642613B-ADC3-4C55-9B92-6454F9118545}" type="pres">
      <dgm:prSet presAssocID="{F797240A-BEAD-4DD6-8EC3-42E9DE426FF5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08591F4-A2FE-417C-8E7A-E65F1B3698A6}" type="pres">
      <dgm:prSet presAssocID="{FF8B51DC-3783-480C-84A7-0DB3B98E958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69E62F8-6E6A-4F6A-BC4A-112A0FC1BCB5}" type="pres">
      <dgm:prSet presAssocID="{AEF90EBF-E794-426E-A793-4F272C59D30E}" presName="compNode" presStyleCnt="0"/>
      <dgm:spPr/>
    </dgm:pt>
    <dgm:pt modelId="{A36E7D2C-BF01-4BDA-A59A-B3177CD6B185}" type="pres">
      <dgm:prSet presAssocID="{AEF90EBF-E794-426E-A793-4F272C59D30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51CB0-9BDE-4FB9-8FCD-BBFC39A792FE}" type="pres">
      <dgm:prSet presAssocID="{AEF90EBF-E794-426E-A793-4F272C59D30E}" presName="invisiNode" presStyleLbl="node1" presStyleIdx="3" presStyleCnt="5"/>
      <dgm:spPr/>
    </dgm:pt>
    <dgm:pt modelId="{D2E3254B-77DB-49C7-BCE5-BD1A65EA88F0}" type="pres">
      <dgm:prSet presAssocID="{AEF90EBF-E794-426E-A793-4F272C59D30E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6FEA3F9-14EE-4B35-84A4-AB4048694758}" type="pres">
      <dgm:prSet presAssocID="{53E7242E-249D-4FD6-926B-934A1FF3087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1807061-20FA-4A2E-96A6-87C26ED8EAC7}" type="pres">
      <dgm:prSet presAssocID="{1E590FC7-D2A6-4CF7-A401-5C5190397B75}" presName="compNode" presStyleCnt="0"/>
      <dgm:spPr/>
    </dgm:pt>
    <dgm:pt modelId="{82E01831-0DE7-4201-B845-541792C7C40B}" type="pres">
      <dgm:prSet presAssocID="{1E590FC7-D2A6-4CF7-A401-5C5190397B7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439D4-3EBA-4DD7-A6F7-4BEC4D312B21}" type="pres">
      <dgm:prSet presAssocID="{1E590FC7-D2A6-4CF7-A401-5C5190397B75}" presName="invisiNode" presStyleLbl="node1" presStyleIdx="4" presStyleCnt="5"/>
      <dgm:spPr/>
    </dgm:pt>
    <dgm:pt modelId="{1C4FC9AD-BEB6-432E-BB35-D94AE44ADCD5}" type="pres">
      <dgm:prSet presAssocID="{1E590FC7-D2A6-4CF7-A401-5C5190397B75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F47EC37E-FA75-4B6D-9395-18180D9AC803}" type="presOf" srcId="{F797240A-BEAD-4DD6-8EC3-42E9DE426FF5}" destId="{3856D3D2-D85C-41E3-AA82-BF390251A06F}" srcOrd="0" destOrd="0" presId="urn:microsoft.com/office/officeart/2005/8/layout/pList2"/>
    <dgm:cxn modelId="{8A218C03-FD3C-4D0F-B68A-E96650B9F0F5}" type="presOf" srcId="{8047B9AF-6A8C-4FCE-86E7-7070039747E9}" destId="{239F4539-58FC-49F6-B1F4-D68F6F60D844}" srcOrd="0" destOrd="0" presId="urn:microsoft.com/office/officeart/2005/8/layout/pList2"/>
    <dgm:cxn modelId="{AF4974CD-E757-43D2-AA27-8487C623AF01}" srcId="{7DF181C9-CE94-4341-BF43-951441A27419}" destId="{0080262B-97FB-478E-BA31-D3D0E2BEBD4D}" srcOrd="0" destOrd="0" parTransId="{0AF3A197-1DFF-42BC-8D7E-329D870942D5}" sibTransId="{8047B9AF-6A8C-4FCE-86E7-7070039747E9}"/>
    <dgm:cxn modelId="{74E1F2B9-4C12-4C80-8A90-7D735A6735BC}" type="presOf" srcId="{7DF181C9-CE94-4341-BF43-951441A27419}" destId="{9F6B41D3-F9C0-40B4-B258-68D5A94C27FB}" srcOrd="0" destOrd="0" presId="urn:microsoft.com/office/officeart/2005/8/layout/pList2"/>
    <dgm:cxn modelId="{EF45ED27-04C5-454C-9655-F6B6605BD0C5}" type="presOf" srcId="{53E7242E-249D-4FD6-926B-934A1FF3087C}" destId="{E6FEA3F9-14EE-4B35-84A4-AB4048694758}" srcOrd="0" destOrd="0" presId="urn:microsoft.com/office/officeart/2005/8/layout/pList2"/>
    <dgm:cxn modelId="{17311490-CBB9-4F41-A04F-3F25740B49FD}" srcId="{7DF181C9-CE94-4341-BF43-951441A27419}" destId="{F797240A-BEAD-4DD6-8EC3-42E9DE426FF5}" srcOrd="2" destOrd="0" parTransId="{C37B33A9-8147-4121-BE71-F45295709A42}" sibTransId="{FF8B51DC-3783-480C-84A7-0DB3B98E958F}"/>
    <dgm:cxn modelId="{DAFDE149-ECB8-4A82-9F7C-81CD1649CD34}" type="presOf" srcId="{AEF90EBF-E794-426E-A793-4F272C59D30E}" destId="{A36E7D2C-BF01-4BDA-A59A-B3177CD6B185}" srcOrd="0" destOrd="0" presId="urn:microsoft.com/office/officeart/2005/8/layout/pList2"/>
    <dgm:cxn modelId="{B434FCFD-0F8E-4B5A-9E80-F8CC7F250E59}" type="presOf" srcId="{35213AD3-E716-4DDB-9940-5ECD81785B89}" destId="{70E5BAE1-6C3B-40EC-87EC-7FD93A4102B9}" srcOrd="0" destOrd="0" presId="urn:microsoft.com/office/officeart/2005/8/layout/pList2"/>
    <dgm:cxn modelId="{90D0DC86-8CA3-4DBA-8807-B568767B8F23}" srcId="{7DF181C9-CE94-4341-BF43-951441A27419}" destId="{1E590FC7-D2A6-4CF7-A401-5C5190397B75}" srcOrd="4" destOrd="0" parTransId="{AC732D66-78A1-4B50-8073-9307F59B4038}" sibTransId="{19DAE397-75F0-4A3E-903D-95A70DE11CFA}"/>
    <dgm:cxn modelId="{2C9520E5-2278-4E0C-B629-D3539FE20C05}" srcId="{7DF181C9-CE94-4341-BF43-951441A27419}" destId="{AEF90EBF-E794-426E-A793-4F272C59D30E}" srcOrd="3" destOrd="0" parTransId="{527CAF7F-9F77-429D-861D-23C70D190F70}" sibTransId="{53E7242E-249D-4FD6-926B-934A1FF3087C}"/>
    <dgm:cxn modelId="{3F82D9D2-F2F7-47F3-801E-372389781176}" type="presOf" srcId="{FF8B51DC-3783-480C-84A7-0DB3B98E958F}" destId="{F08591F4-A2FE-417C-8E7A-E65F1B3698A6}" srcOrd="0" destOrd="0" presId="urn:microsoft.com/office/officeart/2005/8/layout/pList2"/>
    <dgm:cxn modelId="{FB52DAF6-CAA9-416D-A06A-6CE802F83020}" type="presOf" srcId="{0080262B-97FB-478E-BA31-D3D0E2BEBD4D}" destId="{818270B5-4E1B-4FBD-9EC5-822ACD1B53D1}" srcOrd="0" destOrd="0" presId="urn:microsoft.com/office/officeart/2005/8/layout/pList2"/>
    <dgm:cxn modelId="{5CF17361-2393-485E-8D90-D9D52134FFD1}" type="presOf" srcId="{1E590FC7-D2A6-4CF7-A401-5C5190397B75}" destId="{82E01831-0DE7-4201-B845-541792C7C40B}" srcOrd="0" destOrd="0" presId="urn:microsoft.com/office/officeart/2005/8/layout/pList2"/>
    <dgm:cxn modelId="{1607DF5D-8493-49E5-A03C-D758FCEF1DF7}" type="presOf" srcId="{3215D4E4-3C46-44CA-AB3B-86C1496C5055}" destId="{7B578863-60D4-4F58-B927-B90437733CCF}" srcOrd="0" destOrd="0" presId="urn:microsoft.com/office/officeart/2005/8/layout/pList2"/>
    <dgm:cxn modelId="{DF13FAC6-E77B-4324-8D81-30682BB60592}" srcId="{7DF181C9-CE94-4341-BF43-951441A27419}" destId="{35213AD3-E716-4DDB-9940-5ECD81785B89}" srcOrd="1" destOrd="0" parTransId="{A01FA1BD-8A46-45C6-AA5D-C28CF27B46AE}" sibTransId="{3215D4E4-3C46-44CA-AB3B-86C1496C5055}"/>
    <dgm:cxn modelId="{4C962C1C-7969-46D5-A9CC-8275A473073B}" type="presParOf" srcId="{9F6B41D3-F9C0-40B4-B258-68D5A94C27FB}" destId="{4925FE69-9B9A-4AA2-81B5-7CFB6F0D2525}" srcOrd="0" destOrd="0" presId="urn:microsoft.com/office/officeart/2005/8/layout/pList2"/>
    <dgm:cxn modelId="{BFC86EBB-E779-4330-B1BD-190AB38A2CF5}" type="presParOf" srcId="{9F6B41D3-F9C0-40B4-B258-68D5A94C27FB}" destId="{F86117F9-299F-419D-9D57-23BE922054D8}" srcOrd="1" destOrd="0" presId="urn:microsoft.com/office/officeart/2005/8/layout/pList2"/>
    <dgm:cxn modelId="{C2A7DE4A-1AE8-461D-899B-C9FA763E5405}" type="presParOf" srcId="{F86117F9-299F-419D-9D57-23BE922054D8}" destId="{DE8483C7-731B-4174-80B2-90EA0F4F7CD2}" srcOrd="0" destOrd="0" presId="urn:microsoft.com/office/officeart/2005/8/layout/pList2"/>
    <dgm:cxn modelId="{CDBF48A5-91C0-4A09-9B40-00BC96DD4E4A}" type="presParOf" srcId="{DE8483C7-731B-4174-80B2-90EA0F4F7CD2}" destId="{818270B5-4E1B-4FBD-9EC5-822ACD1B53D1}" srcOrd="0" destOrd="0" presId="urn:microsoft.com/office/officeart/2005/8/layout/pList2"/>
    <dgm:cxn modelId="{9B372A3D-3506-4771-8594-76CA4ABD935B}" type="presParOf" srcId="{DE8483C7-731B-4174-80B2-90EA0F4F7CD2}" destId="{CC6C7C0E-0868-4BEF-ABE5-C7F4C1776663}" srcOrd="1" destOrd="0" presId="urn:microsoft.com/office/officeart/2005/8/layout/pList2"/>
    <dgm:cxn modelId="{AFC04664-1C8F-4604-A880-095314EF3114}" type="presParOf" srcId="{DE8483C7-731B-4174-80B2-90EA0F4F7CD2}" destId="{1FB53CFA-9FD1-4949-A264-1BA20D92C152}" srcOrd="2" destOrd="0" presId="urn:microsoft.com/office/officeart/2005/8/layout/pList2"/>
    <dgm:cxn modelId="{CAE07057-3941-4DEF-8445-E01A759D2F16}" type="presParOf" srcId="{F86117F9-299F-419D-9D57-23BE922054D8}" destId="{239F4539-58FC-49F6-B1F4-D68F6F60D844}" srcOrd="1" destOrd="0" presId="urn:microsoft.com/office/officeart/2005/8/layout/pList2"/>
    <dgm:cxn modelId="{9F2B6154-05F4-43E8-9D1C-1EED67377B3C}" type="presParOf" srcId="{F86117F9-299F-419D-9D57-23BE922054D8}" destId="{0D14BD4A-A729-4CA0-AFA9-5A157B3F4C45}" srcOrd="2" destOrd="0" presId="urn:microsoft.com/office/officeart/2005/8/layout/pList2"/>
    <dgm:cxn modelId="{FBF1BC72-0281-4B15-B4A9-0046CD117D10}" type="presParOf" srcId="{0D14BD4A-A729-4CA0-AFA9-5A157B3F4C45}" destId="{70E5BAE1-6C3B-40EC-87EC-7FD93A4102B9}" srcOrd="0" destOrd="0" presId="urn:microsoft.com/office/officeart/2005/8/layout/pList2"/>
    <dgm:cxn modelId="{8EDEB50E-D10E-4170-A511-C4478F698A2D}" type="presParOf" srcId="{0D14BD4A-A729-4CA0-AFA9-5A157B3F4C45}" destId="{FC4D3A06-C2A9-4DD2-B9B7-62D0FE298C8A}" srcOrd="1" destOrd="0" presId="urn:microsoft.com/office/officeart/2005/8/layout/pList2"/>
    <dgm:cxn modelId="{10DFE46D-73B2-40A6-8467-213438E5DDB9}" type="presParOf" srcId="{0D14BD4A-A729-4CA0-AFA9-5A157B3F4C45}" destId="{A42DF102-7445-4C17-B178-2430602D17A4}" srcOrd="2" destOrd="0" presId="urn:microsoft.com/office/officeart/2005/8/layout/pList2"/>
    <dgm:cxn modelId="{A53A49EA-D209-4859-92BF-83CE07840EB4}" type="presParOf" srcId="{F86117F9-299F-419D-9D57-23BE922054D8}" destId="{7B578863-60D4-4F58-B927-B90437733CCF}" srcOrd="3" destOrd="0" presId="urn:microsoft.com/office/officeart/2005/8/layout/pList2"/>
    <dgm:cxn modelId="{01CE5FEC-E0E7-4AE8-9523-3B56E80011B1}" type="presParOf" srcId="{F86117F9-299F-419D-9D57-23BE922054D8}" destId="{49916531-6D29-435F-8BDB-7291CF4AFD15}" srcOrd="4" destOrd="0" presId="urn:microsoft.com/office/officeart/2005/8/layout/pList2"/>
    <dgm:cxn modelId="{6A1BCC77-DEA1-4C3E-9206-69FA6A31E3BE}" type="presParOf" srcId="{49916531-6D29-435F-8BDB-7291CF4AFD15}" destId="{3856D3D2-D85C-41E3-AA82-BF390251A06F}" srcOrd="0" destOrd="0" presId="urn:microsoft.com/office/officeart/2005/8/layout/pList2"/>
    <dgm:cxn modelId="{B2500375-3149-45E8-B858-EB40E6926BBA}" type="presParOf" srcId="{49916531-6D29-435F-8BDB-7291CF4AFD15}" destId="{F4E3616D-14B0-4A23-999F-AA680DB632D7}" srcOrd="1" destOrd="0" presId="urn:microsoft.com/office/officeart/2005/8/layout/pList2"/>
    <dgm:cxn modelId="{77DD32EF-08EC-46C1-9C91-A057382CF8CC}" type="presParOf" srcId="{49916531-6D29-435F-8BDB-7291CF4AFD15}" destId="{0642613B-ADC3-4C55-9B92-6454F9118545}" srcOrd="2" destOrd="0" presId="urn:microsoft.com/office/officeart/2005/8/layout/pList2"/>
    <dgm:cxn modelId="{BB27AE17-5A88-4FC8-873C-CA3AE6C83CA5}" type="presParOf" srcId="{F86117F9-299F-419D-9D57-23BE922054D8}" destId="{F08591F4-A2FE-417C-8E7A-E65F1B3698A6}" srcOrd="5" destOrd="0" presId="urn:microsoft.com/office/officeart/2005/8/layout/pList2"/>
    <dgm:cxn modelId="{725D4A62-7AE1-49ED-A761-6AD0F67CFA44}" type="presParOf" srcId="{F86117F9-299F-419D-9D57-23BE922054D8}" destId="{269E62F8-6E6A-4F6A-BC4A-112A0FC1BCB5}" srcOrd="6" destOrd="0" presId="urn:microsoft.com/office/officeart/2005/8/layout/pList2"/>
    <dgm:cxn modelId="{32AFF979-4590-4401-B4B6-B354AD7746B3}" type="presParOf" srcId="{269E62F8-6E6A-4F6A-BC4A-112A0FC1BCB5}" destId="{A36E7D2C-BF01-4BDA-A59A-B3177CD6B185}" srcOrd="0" destOrd="0" presId="urn:microsoft.com/office/officeart/2005/8/layout/pList2"/>
    <dgm:cxn modelId="{1F5DC798-B7C1-45B7-8553-3BA379B62D25}" type="presParOf" srcId="{269E62F8-6E6A-4F6A-BC4A-112A0FC1BCB5}" destId="{B6351CB0-9BDE-4FB9-8FCD-BBFC39A792FE}" srcOrd="1" destOrd="0" presId="urn:microsoft.com/office/officeart/2005/8/layout/pList2"/>
    <dgm:cxn modelId="{370914CA-CD63-46E6-92C3-94E5D8FD2B51}" type="presParOf" srcId="{269E62F8-6E6A-4F6A-BC4A-112A0FC1BCB5}" destId="{D2E3254B-77DB-49C7-BCE5-BD1A65EA88F0}" srcOrd="2" destOrd="0" presId="urn:microsoft.com/office/officeart/2005/8/layout/pList2"/>
    <dgm:cxn modelId="{BEF19713-7B65-4869-BAE5-DDF5C3616FDD}" type="presParOf" srcId="{F86117F9-299F-419D-9D57-23BE922054D8}" destId="{E6FEA3F9-14EE-4B35-84A4-AB4048694758}" srcOrd="7" destOrd="0" presId="urn:microsoft.com/office/officeart/2005/8/layout/pList2"/>
    <dgm:cxn modelId="{5E60B47E-20E3-4183-9F17-655D2582B049}" type="presParOf" srcId="{F86117F9-299F-419D-9D57-23BE922054D8}" destId="{E1807061-20FA-4A2E-96A6-87C26ED8EAC7}" srcOrd="8" destOrd="0" presId="urn:microsoft.com/office/officeart/2005/8/layout/pList2"/>
    <dgm:cxn modelId="{36212B05-49CE-44B2-BC42-55E4B18FFA04}" type="presParOf" srcId="{E1807061-20FA-4A2E-96A6-87C26ED8EAC7}" destId="{82E01831-0DE7-4201-B845-541792C7C40B}" srcOrd="0" destOrd="0" presId="urn:microsoft.com/office/officeart/2005/8/layout/pList2"/>
    <dgm:cxn modelId="{5876B657-3B1C-48FD-85DD-CAA47696D8BC}" type="presParOf" srcId="{E1807061-20FA-4A2E-96A6-87C26ED8EAC7}" destId="{4FE439D4-3EBA-4DD7-A6F7-4BEC4D312B21}" srcOrd="1" destOrd="0" presId="urn:microsoft.com/office/officeart/2005/8/layout/pList2"/>
    <dgm:cxn modelId="{9D73D254-4894-4BE4-9402-4D38D1D38733}" type="presParOf" srcId="{E1807061-20FA-4A2E-96A6-87C26ED8EAC7}" destId="{1C4FC9AD-BEB6-432E-BB35-D94AE44ADCD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57BED3-1FE8-4CB4-A075-746C4D1BFBD8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E5F51D43-AA7B-48DB-A838-A5CDB5E6EA23}">
      <dgm:prSet/>
      <dgm:spPr/>
      <dgm:t>
        <a:bodyPr/>
        <a:lstStyle/>
        <a:p>
          <a:pPr rtl="0"/>
          <a:r>
            <a:rPr lang="ru-RU" dirty="0" smtClean="0"/>
            <a:t>Отказаться от нанесения татуировок, пирсинга, необоснованных косметологических процедур, в случае проведения обращаться в организации, имеющие необходимые разрешения, использующие безопасные правила работы, одноразовый инструментарий</a:t>
          </a:r>
          <a:endParaRPr lang="ru-RU" dirty="0"/>
        </a:p>
      </dgm:t>
    </dgm:pt>
    <dgm:pt modelId="{BBD9F6FE-B361-458C-9C99-0B5133F053B9}" type="parTrans" cxnId="{B3C037E5-1743-4D67-A92A-09855CC87C2C}">
      <dgm:prSet/>
      <dgm:spPr/>
      <dgm:t>
        <a:bodyPr/>
        <a:lstStyle/>
        <a:p>
          <a:endParaRPr lang="ru-RU"/>
        </a:p>
      </dgm:t>
    </dgm:pt>
    <dgm:pt modelId="{358C7E4F-1F1E-45DA-BDFC-13F85CE727A6}" type="sibTrans" cxnId="{B3C037E5-1743-4D67-A92A-09855CC87C2C}">
      <dgm:prSet/>
      <dgm:spPr/>
      <dgm:t>
        <a:bodyPr/>
        <a:lstStyle/>
        <a:p>
          <a:endParaRPr lang="ru-RU"/>
        </a:p>
      </dgm:t>
    </dgm:pt>
    <dgm:pt modelId="{E9EE8486-0D46-414B-AE60-B494BF74637E}">
      <dgm:prSet/>
      <dgm:spPr/>
      <dgm:t>
        <a:bodyPr/>
        <a:lstStyle/>
        <a:p>
          <a:pPr rtl="0"/>
          <a:r>
            <a:rPr lang="ru-RU" smtClean="0"/>
            <a:t>В домашних условиях пользоваться только собственными бритвами, маникюрными принадлежностями, зубными щетками, полотенцами и другими средствами гигиены, не допускать их использования другими членами семьи</a:t>
          </a:r>
          <a:endParaRPr lang="ru-RU"/>
        </a:p>
      </dgm:t>
    </dgm:pt>
    <dgm:pt modelId="{94F280D3-C918-48BF-A970-2A41E2C4EB39}" type="parTrans" cxnId="{5BD148AF-4752-4797-9BBC-E20BE650CA2D}">
      <dgm:prSet/>
      <dgm:spPr/>
      <dgm:t>
        <a:bodyPr/>
        <a:lstStyle/>
        <a:p>
          <a:endParaRPr lang="ru-RU"/>
        </a:p>
      </dgm:t>
    </dgm:pt>
    <dgm:pt modelId="{9F836154-90BA-43E1-B65E-2D0F73E6725D}" type="sibTrans" cxnId="{5BD148AF-4752-4797-9BBC-E20BE650CA2D}">
      <dgm:prSet/>
      <dgm:spPr/>
      <dgm:t>
        <a:bodyPr/>
        <a:lstStyle/>
        <a:p>
          <a:endParaRPr lang="ru-RU"/>
        </a:p>
      </dgm:t>
    </dgm:pt>
    <dgm:pt modelId="{0A9C0734-3E56-4FC8-BDD1-F85B7CDA4D2C}">
      <dgm:prSet/>
      <dgm:spPr/>
      <dgm:t>
        <a:bodyPr/>
        <a:lstStyle/>
        <a:p>
          <a:pPr rtl="0"/>
          <a:r>
            <a:rPr lang="ru-RU" smtClean="0"/>
            <a:t>Для профилактики полового пути передачи вируса использовать барьерные средства защиты (презервативы)</a:t>
          </a:r>
          <a:endParaRPr lang="ru-RU"/>
        </a:p>
      </dgm:t>
    </dgm:pt>
    <dgm:pt modelId="{3DFC51F5-D350-4990-B4A2-A350C6DB2D02}" type="parTrans" cxnId="{6F7ABDCD-F4BC-4DBE-8FD4-209ECB5658E7}">
      <dgm:prSet/>
      <dgm:spPr/>
      <dgm:t>
        <a:bodyPr/>
        <a:lstStyle/>
        <a:p>
          <a:endParaRPr lang="ru-RU"/>
        </a:p>
      </dgm:t>
    </dgm:pt>
    <dgm:pt modelId="{3C8EE7ED-F577-48DB-AF7F-99BC2AB76D61}" type="sibTrans" cxnId="{6F7ABDCD-F4BC-4DBE-8FD4-209ECB5658E7}">
      <dgm:prSet/>
      <dgm:spPr/>
      <dgm:t>
        <a:bodyPr/>
        <a:lstStyle/>
        <a:p>
          <a:endParaRPr lang="ru-RU"/>
        </a:p>
      </dgm:t>
    </dgm:pt>
    <dgm:pt modelId="{44ED4371-AC2C-47D8-B909-B965B72A0CCB}">
      <dgm:prSet/>
      <dgm:spPr/>
      <dgm:t>
        <a:bodyPr/>
        <a:lstStyle/>
        <a:p>
          <a:pPr rtl="0"/>
          <a:r>
            <a:rPr lang="ru-RU" smtClean="0"/>
            <a:t>Перед планированием беременности женщинам рекомендуется пройти обследование на вирус гепатита С</a:t>
          </a:r>
          <a:endParaRPr lang="ru-RU"/>
        </a:p>
      </dgm:t>
    </dgm:pt>
    <dgm:pt modelId="{729D4030-5414-491D-A952-C2E5E51B333B}" type="parTrans" cxnId="{0FEDE072-FA96-4FAF-A215-0F9AAB489F81}">
      <dgm:prSet/>
      <dgm:spPr/>
      <dgm:t>
        <a:bodyPr/>
        <a:lstStyle/>
        <a:p>
          <a:endParaRPr lang="ru-RU"/>
        </a:p>
      </dgm:t>
    </dgm:pt>
    <dgm:pt modelId="{AFF3108A-2FED-410D-A2FE-EA38C1E94F7B}" type="sibTrans" cxnId="{0FEDE072-FA96-4FAF-A215-0F9AAB489F81}">
      <dgm:prSet/>
      <dgm:spPr/>
      <dgm:t>
        <a:bodyPr/>
        <a:lstStyle/>
        <a:p>
          <a:endParaRPr lang="ru-RU"/>
        </a:p>
      </dgm:t>
    </dgm:pt>
    <dgm:pt modelId="{5E440651-EDF2-4341-90F8-3F5FB64B5F4C}" type="pres">
      <dgm:prSet presAssocID="{1257BED3-1FE8-4CB4-A075-746C4D1BFBD8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69CBB542-B118-4A8F-B663-59DBA08B00BD}" type="pres">
      <dgm:prSet presAssocID="{E5F51D43-AA7B-48DB-A838-A5CDB5E6EA23}" presName="noChildren" presStyleCnt="0"/>
      <dgm:spPr/>
    </dgm:pt>
    <dgm:pt modelId="{0C2063F0-9DF4-4287-87E9-E3CB88744FDE}" type="pres">
      <dgm:prSet presAssocID="{E5F51D43-AA7B-48DB-A838-A5CDB5E6EA23}" presName="gap" presStyleCnt="0"/>
      <dgm:spPr/>
    </dgm:pt>
    <dgm:pt modelId="{FC476916-B327-4D52-BC4D-3294F29298E8}" type="pres">
      <dgm:prSet presAssocID="{E5F51D43-AA7B-48DB-A838-A5CDB5E6EA23}" presName="medCircle2" presStyleLbl="vennNode1" presStyleIdx="0" presStyleCnt="4"/>
      <dgm:spPr/>
    </dgm:pt>
    <dgm:pt modelId="{DB75A1B4-8C3C-4128-B3CA-1463B33C7F34}" type="pres">
      <dgm:prSet presAssocID="{E5F51D43-AA7B-48DB-A838-A5CDB5E6EA23}" presName="txLvlOnly1" presStyleLbl="revTx" presStyleIdx="0" presStyleCnt="4"/>
      <dgm:spPr/>
      <dgm:t>
        <a:bodyPr/>
        <a:lstStyle/>
        <a:p>
          <a:endParaRPr lang="ru-RU"/>
        </a:p>
      </dgm:t>
    </dgm:pt>
    <dgm:pt modelId="{4ED8A498-3A96-4AF5-A5E3-890AB437585B}" type="pres">
      <dgm:prSet presAssocID="{E9EE8486-0D46-414B-AE60-B494BF74637E}" presName="noChildren" presStyleCnt="0"/>
      <dgm:spPr/>
    </dgm:pt>
    <dgm:pt modelId="{5F538333-980A-4C31-B570-6602F2D11FBB}" type="pres">
      <dgm:prSet presAssocID="{E9EE8486-0D46-414B-AE60-B494BF74637E}" presName="gap" presStyleCnt="0"/>
      <dgm:spPr/>
    </dgm:pt>
    <dgm:pt modelId="{C6BA8066-8249-42F1-ABC0-48E742900BA5}" type="pres">
      <dgm:prSet presAssocID="{E9EE8486-0D46-414B-AE60-B494BF74637E}" presName="medCircle2" presStyleLbl="vennNode1" presStyleIdx="1" presStyleCnt="4"/>
      <dgm:spPr/>
    </dgm:pt>
    <dgm:pt modelId="{0C85625D-CC9F-4D3E-A08D-227591B377C7}" type="pres">
      <dgm:prSet presAssocID="{E9EE8486-0D46-414B-AE60-B494BF74637E}" presName="txLvlOnly1" presStyleLbl="revTx" presStyleIdx="1" presStyleCnt="4"/>
      <dgm:spPr/>
      <dgm:t>
        <a:bodyPr/>
        <a:lstStyle/>
        <a:p>
          <a:endParaRPr lang="ru-RU"/>
        </a:p>
      </dgm:t>
    </dgm:pt>
    <dgm:pt modelId="{8C0D2209-3BE3-401C-8258-33E124206B36}" type="pres">
      <dgm:prSet presAssocID="{0A9C0734-3E56-4FC8-BDD1-F85B7CDA4D2C}" presName="noChildren" presStyleCnt="0"/>
      <dgm:spPr/>
    </dgm:pt>
    <dgm:pt modelId="{FB0B7AEC-DEC0-4F75-A117-0CC1ADACBAEE}" type="pres">
      <dgm:prSet presAssocID="{0A9C0734-3E56-4FC8-BDD1-F85B7CDA4D2C}" presName="gap" presStyleCnt="0"/>
      <dgm:spPr/>
    </dgm:pt>
    <dgm:pt modelId="{B3058DBB-3620-4B94-A3D1-CDC25B72FD4B}" type="pres">
      <dgm:prSet presAssocID="{0A9C0734-3E56-4FC8-BDD1-F85B7CDA4D2C}" presName="medCircle2" presStyleLbl="vennNode1" presStyleIdx="2" presStyleCnt="4"/>
      <dgm:spPr/>
    </dgm:pt>
    <dgm:pt modelId="{9DF7F5EE-39DF-449D-B6B9-62958FF03D63}" type="pres">
      <dgm:prSet presAssocID="{0A9C0734-3E56-4FC8-BDD1-F85B7CDA4D2C}" presName="txLvlOnly1" presStyleLbl="revTx" presStyleIdx="2" presStyleCnt="4"/>
      <dgm:spPr/>
      <dgm:t>
        <a:bodyPr/>
        <a:lstStyle/>
        <a:p>
          <a:endParaRPr lang="ru-RU"/>
        </a:p>
      </dgm:t>
    </dgm:pt>
    <dgm:pt modelId="{4FDB256F-0D00-4D70-86A6-713D5F855E1E}" type="pres">
      <dgm:prSet presAssocID="{44ED4371-AC2C-47D8-B909-B965B72A0CCB}" presName="noChildren" presStyleCnt="0"/>
      <dgm:spPr/>
    </dgm:pt>
    <dgm:pt modelId="{A400410D-AF09-49BE-8990-F462D68D030D}" type="pres">
      <dgm:prSet presAssocID="{44ED4371-AC2C-47D8-B909-B965B72A0CCB}" presName="gap" presStyleCnt="0"/>
      <dgm:spPr/>
    </dgm:pt>
    <dgm:pt modelId="{E9FF322C-813C-478B-AE7F-1AB5527E25FE}" type="pres">
      <dgm:prSet presAssocID="{44ED4371-AC2C-47D8-B909-B965B72A0CCB}" presName="medCircle2" presStyleLbl="vennNode1" presStyleIdx="3" presStyleCnt="4"/>
      <dgm:spPr/>
    </dgm:pt>
    <dgm:pt modelId="{3A8BE50D-0291-4E09-98CE-6967E0305BA2}" type="pres">
      <dgm:prSet presAssocID="{44ED4371-AC2C-47D8-B909-B965B72A0CCB}" presName="txLvlOnly1" presStyleLbl="revTx" presStyleIdx="3" presStyleCnt="4"/>
      <dgm:spPr/>
      <dgm:t>
        <a:bodyPr/>
        <a:lstStyle/>
        <a:p>
          <a:endParaRPr lang="ru-RU"/>
        </a:p>
      </dgm:t>
    </dgm:pt>
  </dgm:ptLst>
  <dgm:cxnLst>
    <dgm:cxn modelId="{D4DFC629-B2F2-4E05-BDC7-E5734433E858}" type="presOf" srcId="{0A9C0734-3E56-4FC8-BDD1-F85B7CDA4D2C}" destId="{9DF7F5EE-39DF-449D-B6B9-62958FF03D63}" srcOrd="0" destOrd="0" presId="urn:microsoft.com/office/officeart/2008/layout/VerticalCircleList"/>
    <dgm:cxn modelId="{5BD148AF-4752-4797-9BBC-E20BE650CA2D}" srcId="{1257BED3-1FE8-4CB4-A075-746C4D1BFBD8}" destId="{E9EE8486-0D46-414B-AE60-B494BF74637E}" srcOrd="1" destOrd="0" parTransId="{94F280D3-C918-48BF-A970-2A41E2C4EB39}" sibTransId="{9F836154-90BA-43E1-B65E-2D0F73E6725D}"/>
    <dgm:cxn modelId="{B3C037E5-1743-4D67-A92A-09855CC87C2C}" srcId="{1257BED3-1FE8-4CB4-A075-746C4D1BFBD8}" destId="{E5F51D43-AA7B-48DB-A838-A5CDB5E6EA23}" srcOrd="0" destOrd="0" parTransId="{BBD9F6FE-B361-458C-9C99-0B5133F053B9}" sibTransId="{358C7E4F-1F1E-45DA-BDFC-13F85CE727A6}"/>
    <dgm:cxn modelId="{8F67BE0B-A309-438C-80A4-9F80D4BB9313}" type="presOf" srcId="{44ED4371-AC2C-47D8-B909-B965B72A0CCB}" destId="{3A8BE50D-0291-4E09-98CE-6967E0305BA2}" srcOrd="0" destOrd="0" presId="urn:microsoft.com/office/officeart/2008/layout/VerticalCircleList"/>
    <dgm:cxn modelId="{93789CA8-B04E-4093-BB99-166ACD275F25}" type="presOf" srcId="{E5F51D43-AA7B-48DB-A838-A5CDB5E6EA23}" destId="{DB75A1B4-8C3C-4128-B3CA-1463B33C7F34}" srcOrd="0" destOrd="0" presId="urn:microsoft.com/office/officeart/2008/layout/VerticalCircleList"/>
    <dgm:cxn modelId="{0FEDE072-FA96-4FAF-A215-0F9AAB489F81}" srcId="{1257BED3-1FE8-4CB4-A075-746C4D1BFBD8}" destId="{44ED4371-AC2C-47D8-B909-B965B72A0CCB}" srcOrd="3" destOrd="0" parTransId="{729D4030-5414-491D-A952-C2E5E51B333B}" sibTransId="{AFF3108A-2FED-410D-A2FE-EA38C1E94F7B}"/>
    <dgm:cxn modelId="{6F7ABDCD-F4BC-4DBE-8FD4-209ECB5658E7}" srcId="{1257BED3-1FE8-4CB4-A075-746C4D1BFBD8}" destId="{0A9C0734-3E56-4FC8-BDD1-F85B7CDA4D2C}" srcOrd="2" destOrd="0" parTransId="{3DFC51F5-D350-4990-B4A2-A350C6DB2D02}" sibTransId="{3C8EE7ED-F577-48DB-AF7F-99BC2AB76D61}"/>
    <dgm:cxn modelId="{2CE751B4-5450-428B-A06E-8047D2D86413}" type="presOf" srcId="{E9EE8486-0D46-414B-AE60-B494BF74637E}" destId="{0C85625D-CC9F-4D3E-A08D-227591B377C7}" srcOrd="0" destOrd="0" presId="urn:microsoft.com/office/officeart/2008/layout/VerticalCircleList"/>
    <dgm:cxn modelId="{EC74D3A1-F124-4765-BDAD-4CA7357B6156}" type="presOf" srcId="{1257BED3-1FE8-4CB4-A075-746C4D1BFBD8}" destId="{5E440651-EDF2-4341-90F8-3F5FB64B5F4C}" srcOrd="0" destOrd="0" presId="urn:microsoft.com/office/officeart/2008/layout/VerticalCircleList"/>
    <dgm:cxn modelId="{8D2C9DCC-767F-4B8A-AACE-AF71070DA631}" type="presParOf" srcId="{5E440651-EDF2-4341-90F8-3F5FB64B5F4C}" destId="{69CBB542-B118-4A8F-B663-59DBA08B00BD}" srcOrd="0" destOrd="0" presId="urn:microsoft.com/office/officeart/2008/layout/VerticalCircleList"/>
    <dgm:cxn modelId="{87D67C56-6922-44A1-81F1-0766DD0C9F4B}" type="presParOf" srcId="{69CBB542-B118-4A8F-B663-59DBA08B00BD}" destId="{0C2063F0-9DF4-4287-87E9-E3CB88744FDE}" srcOrd="0" destOrd="0" presId="urn:microsoft.com/office/officeart/2008/layout/VerticalCircleList"/>
    <dgm:cxn modelId="{FDA8BDFE-B0E7-4E81-A443-4E0ADF21FD99}" type="presParOf" srcId="{69CBB542-B118-4A8F-B663-59DBA08B00BD}" destId="{FC476916-B327-4D52-BC4D-3294F29298E8}" srcOrd="1" destOrd="0" presId="urn:microsoft.com/office/officeart/2008/layout/VerticalCircleList"/>
    <dgm:cxn modelId="{FBDB808B-4120-4CF0-898C-E720E46CECF2}" type="presParOf" srcId="{69CBB542-B118-4A8F-B663-59DBA08B00BD}" destId="{DB75A1B4-8C3C-4128-B3CA-1463B33C7F34}" srcOrd="2" destOrd="0" presId="urn:microsoft.com/office/officeart/2008/layout/VerticalCircleList"/>
    <dgm:cxn modelId="{67717311-6678-42E5-8871-E386A34F4F40}" type="presParOf" srcId="{5E440651-EDF2-4341-90F8-3F5FB64B5F4C}" destId="{4ED8A498-3A96-4AF5-A5E3-890AB437585B}" srcOrd="1" destOrd="0" presId="urn:microsoft.com/office/officeart/2008/layout/VerticalCircleList"/>
    <dgm:cxn modelId="{67AF5E82-7EA3-4DC2-BFD7-7BFEDB645C2C}" type="presParOf" srcId="{4ED8A498-3A96-4AF5-A5E3-890AB437585B}" destId="{5F538333-980A-4C31-B570-6602F2D11FBB}" srcOrd="0" destOrd="0" presId="urn:microsoft.com/office/officeart/2008/layout/VerticalCircleList"/>
    <dgm:cxn modelId="{9F8CFDEE-45E6-44C1-ADB9-3A2B335F1439}" type="presParOf" srcId="{4ED8A498-3A96-4AF5-A5E3-890AB437585B}" destId="{C6BA8066-8249-42F1-ABC0-48E742900BA5}" srcOrd="1" destOrd="0" presId="urn:microsoft.com/office/officeart/2008/layout/VerticalCircleList"/>
    <dgm:cxn modelId="{6DA5834D-77F0-43A2-92BB-9F2E55581397}" type="presParOf" srcId="{4ED8A498-3A96-4AF5-A5E3-890AB437585B}" destId="{0C85625D-CC9F-4D3E-A08D-227591B377C7}" srcOrd="2" destOrd="0" presId="urn:microsoft.com/office/officeart/2008/layout/VerticalCircleList"/>
    <dgm:cxn modelId="{BCC9E61B-2D1B-4172-90C8-AF7671C1F8A4}" type="presParOf" srcId="{5E440651-EDF2-4341-90F8-3F5FB64B5F4C}" destId="{8C0D2209-3BE3-401C-8258-33E124206B36}" srcOrd="2" destOrd="0" presId="urn:microsoft.com/office/officeart/2008/layout/VerticalCircleList"/>
    <dgm:cxn modelId="{51113785-1308-45F9-B817-0F46C9405BC5}" type="presParOf" srcId="{8C0D2209-3BE3-401C-8258-33E124206B36}" destId="{FB0B7AEC-DEC0-4F75-A117-0CC1ADACBAEE}" srcOrd="0" destOrd="0" presId="urn:microsoft.com/office/officeart/2008/layout/VerticalCircleList"/>
    <dgm:cxn modelId="{AC41F8C7-0EE0-4249-BE13-A998586766EE}" type="presParOf" srcId="{8C0D2209-3BE3-401C-8258-33E124206B36}" destId="{B3058DBB-3620-4B94-A3D1-CDC25B72FD4B}" srcOrd="1" destOrd="0" presId="urn:microsoft.com/office/officeart/2008/layout/VerticalCircleList"/>
    <dgm:cxn modelId="{0E93CBF5-9B62-4EEB-B84F-4CE82DCBEBC9}" type="presParOf" srcId="{8C0D2209-3BE3-401C-8258-33E124206B36}" destId="{9DF7F5EE-39DF-449D-B6B9-62958FF03D63}" srcOrd="2" destOrd="0" presId="urn:microsoft.com/office/officeart/2008/layout/VerticalCircleList"/>
    <dgm:cxn modelId="{F57FBEF0-FEEF-4F87-931A-5A4DE1432692}" type="presParOf" srcId="{5E440651-EDF2-4341-90F8-3F5FB64B5F4C}" destId="{4FDB256F-0D00-4D70-86A6-713D5F855E1E}" srcOrd="3" destOrd="0" presId="urn:microsoft.com/office/officeart/2008/layout/VerticalCircleList"/>
    <dgm:cxn modelId="{A985800D-1A21-433D-A894-22C4B638E377}" type="presParOf" srcId="{4FDB256F-0D00-4D70-86A6-713D5F855E1E}" destId="{A400410D-AF09-49BE-8990-F462D68D030D}" srcOrd="0" destOrd="0" presId="urn:microsoft.com/office/officeart/2008/layout/VerticalCircleList"/>
    <dgm:cxn modelId="{5234E49F-599A-4DAA-81FB-A8D67602B4D0}" type="presParOf" srcId="{4FDB256F-0D00-4D70-86A6-713D5F855E1E}" destId="{E9FF322C-813C-478B-AE7F-1AB5527E25FE}" srcOrd="1" destOrd="0" presId="urn:microsoft.com/office/officeart/2008/layout/VerticalCircleList"/>
    <dgm:cxn modelId="{E641F35C-B42F-4EFC-A7E4-F440EE4A1F4A}" type="presParOf" srcId="{4FDB256F-0D00-4D70-86A6-713D5F855E1E}" destId="{3A8BE50D-0291-4E09-98CE-6967E0305BA2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F4DA52-F9F3-4C90-9BE9-3D9A0940FB40}" type="doc">
      <dgm:prSet loTypeId="urn:microsoft.com/office/officeart/2005/8/layout/hProcess10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FF0B134-B3A2-4DA8-8491-84D3ECC40B22}">
      <dgm:prSet custT="1"/>
      <dgm:spPr/>
      <dgm:t>
        <a:bodyPr/>
        <a:lstStyle/>
        <a:p>
          <a:pPr rtl="0"/>
          <a:r>
            <a:rPr lang="ru-RU" sz="1400" dirty="0" smtClean="0"/>
            <a:t>В большинстве случаев гепатит С протекает скрыто, человек чувствует себя хорошо и не может назвать период, когда его самочувствие ухудшалось</a:t>
          </a:r>
          <a:br>
            <a:rPr lang="ru-RU" sz="1400" dirty="0" smtClean="0"/>
          </a:br>
          <a:endParaRPr lang="ru-RU" sz="1400" dirty="0"/>
        </a:p>
      </dgm:t>
    </dgm:pt>
    <dgm:pt modelId="{7403910A-B554-42B9-843D-0DC68C1FA2E7}" type="parTrans" cxnId="{38F359A0-E75F-4534-A39C-43BE6870B1FB}">
      <dgm:prSet/>
      <dgm:spPr/>
      <dgm:t>
        <a:bodyPr/>
        <a:lstStyle/>
        <a:p>
          <a:endParaRPr lang="ru-RU"/>
        </a:p>
      </dgm:t>
    </dgm:pt>
    <dgm:pt modelId="{8589936A-DF0F-4237-A0E4-4D704C018358}" type="sibTrans" cxnId="{38F359A0-E75F-4534-A39C-43BE6870B1FB}">
      <dgm:prSet/>
      <dgm:spPr/>
      <dgm:t>
        <a:bodyPr/>
        <a:lstStyle/>
        <a:p>
          <a:endParaRPr lang="ru-RU"/>
        </a:p>
      </dgm:t>
    </dgm:pt>
    <dgm:pt modelId="{05397C35-CEDE-4815-B2C4-53AA2704B1AA}">
      <dgm:prSet custT="1"/>
      <dgm:spPr/>
      <dgm:t>
        <a:bodyPr/>
        <a:lstStyle/>
        <a:p>
          <a:pPr rtl="0"/>
          <a:endParaRPr lang="ru-RU" sz="1400" dirty="0"/>
        </a:p>
      </dgm:t>
    </dgm:pt>
    <dgm:pt modelId="{A971669E-FBC1-49C4-B0F2-2EC7DCE3F312}" type="parTrans" cxnId="{64F07C3C-30E4-4809-BA37-520A0CACD19B}">
      <dgm:prSet/>
      <dgm:spPr/>
      <dgm:t>
        <a:bodyPr/>
        <a:lstStyle/>
        <a:p>
          <a:endParaRPr lang="ru-RU"/>
        </a:p>
      </dgm:t>
    </dgm:pt>
    <dgm:pt modelId="{F01F408A-BB03-4375-A733-08B37D25428C}" type="sibTrans" cxnId="{64F07C3C-30E4-4809-BA37-520A0CACD19B}">
      <dgm:prSet/>
      <dgm:spPr/>
      <dgm:t>
        <a:bodyPr/>
        <a:lstStyle/>
        <a:p>
          <a:endParaRPr lang="ru-RU"/>
        </a:p>
      </dgm:t>
    </dgm:pt>
    <dgm:pt modelId="{9C6A3759-6EBE-425C-9DFE-3B554AA7E105}">
      <dgm:prSet custT="1"/>
      <dgm:spPr/>
      <dgm:t>
        <a:bodyPr/>
        <a:lstStyle/>
        <a:p>
          <a:pPr rtl="0"/>
          <a:r>
            <a:rPr lang="ru-RU" sz="1400" dirty="0" smtClean="0"/>
            <a:t>На ранних стадиях возможны неспецифические симптомы: слабость, повышенная утомляемость, головные боли, в редких случаях может возникнуть пожелтение склер («белков глаз»), пожелтение кожи и кожный зуд</a:t>
          </a:r>
          <a:br>
            <a:rPr lang="ru-RU" sz="1400" dirty="0" smtClean="0"/>
          </a:br>
          <a:endParaRPr lang="ru-RU" sz="1400" dirty="0"/>
        </a:p>
      </dgm:t>
    </dgm:pt>
    <dgm:pt modelId="{F2407F20-AEF0-4D88-9656-5A178654C9F2}" type="parTrans" cxnId="{3D3A0EDA-E6EC-4995-B210-142D939603D8}">
      <dgm:prSet/>
      <dgm:spPr/>
      <dgm:t>
        <a:bodyPr/>
        <a:lstStyle/>
        <a:p>
          <a:endParaRPr lang="ru-RU"/>
        </a:p>
      </dgm:t>
    </dgm:pt>
    <dgm:pt modelId="{4334B9A3-3004-4AAB-AE54-30EA9DA207DC}" type="sibTrans" cxnId="{3D3A0EDA-E6EC-4995-B210-142D939603D8}">
      <dgm:prSet/>
      <dgm:spPr/>
      <dgm:t>
        <a:bodyPr/>
        <a:lstStyle/>
        <a:p>
          <a:endParaRPr lang="ru-RU"/>
        </a:p>
      </dgm:t>
    </dgm:pt>
    <dgm:pt modelId="{1B2BE3C1-F57A-4CF9-BA5E-9038A729ECCE}">
      <dgm:prSet custT="1"/>
      <dgm:spPr/>
      <dgm:t>
        <a:bodyPr/>
        <a:lstStyle/>
        <a:p>
          <a:pPr rtl="0"/>
          <a:r>
            <a:rPr lang="ru-RU" sz="1400" smtClean="0"/>
            <a:t>Если хронический гепатит С остается не выявленным много лет и заболевание доходит до стадии цирроза печени, то возникают серьезные симптомы:  снижение массы тела, накопление свободной жидкости в брюшной полости (асцит), кровотечение из вен пищевода, нарушение функции мозга в виде энцефалопатии</a:t>
          </a:r>
          <a:endParaRPr lang="ru-RU" sz="1400" dirty="0"/>
        </a:p>
      </dgm:t>
    </dgm:pt>
    <dgm:pt modelId="{DC4A4DCC-D3F8-448E-AC8F-F6E665C21588}" type="parTrans" cxnId="{113875B7-E0FB-4508-B875-B75D9E9D8A11}">
      <dgm:prSet/>
      <dgm:spPr/>
      <dgm:t>
        <a:bodyPr/>
        <a:lstStyle/>
        <a:p>
          <a:endParaRPr lang="ru-RU"/>
        </a:p>
      </dgm:t>
    </dgm:pt>
    <dgm:pt modelId="{E62A1A10-E48C-4D52-B222-F6EAAE365A53}" type="sibTrans" cxnId="{113875B7-E0FB-4508-B875-B75D9E9D8A11}">
      <dgm:prSet/>
      <dgm:spPr/>
      <dgm:t>
        <a:bodyPr/>
        <a:lstStyle/>
        <a:p>
          <a:endParaRPr lang="ru-RU"/>
        </a:p>
      </dgm:t>
    </dgm:pt>
    <dgm:pt modelId="{0CE5B67D-B51A-499D-A0F9-B936AC45F0FB}" type="pres">
      <dgm:prSet presAssocID="{96F4DA52-F9F3-4C90-9BE9-3D9A0940FB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9ECFA5-2732-4248-825B-7C38C07936E6}" type="pres">
      <dgm:prSet presAssocID="{05397C35-CEDE-4815-B2C4-53AA2704B1AA}" presName="composite" presStyleCnt="0"/>
      <dgm:spPr/>
    </dgm:pt>
    <dgm:pt modelId="{EACBD298-94B3-4203-A1B0-511A9D49EA79}" type="pres">
      <dgm:prSet presAssocID="{05397C35-CEDE-4815-B2C4-53AA2704B1AA}" presName="imagSh" presStyleLbl="bgImgPlace1" presStyleIdx="0" presStyleCnt="1" custScaleX="7682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C68860C-D97D-42CF-9DA3-6385C97D6C7A}" type="pres">
      <dgm:prSet presAssocID="{05397C35-CEDE-4815-B2C4-53AA2704B1AA}" presName="txNode" presStyleLbl="node1" presStyleIdx="0" presStyleCnt="1" custLinFactNeighborX="5475" custLinFactNeighborY="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20B658-66A1-4A4A-883C-C91EDE329AAA}" type="presOf" srcId="{9C6A3759-6EBE-425C-9DFE-3B554AA7E105}" destId="{2C68860C-D97D-42CF-9DA3-6385C97D6C7A}" srcOrd="0" destOrd="2" presId="urn:microsoft.com/office/officeart/2005/8/layout/hProcess10"/>
    <dgm:cxn modelId="{38F359A0-E75F-4534-A39C-43BE6870B1FB}" srcId="{05397C35-CEDE-4815-B2C4-53AA2704B1AA}" destId="{AFF0B134-B3A2-4DA8-8491-84D3ECC40B22}" srcOrd="0" destOrd="0" parTransId="{7403910A-B554-42B9-843D-0DC68C1FA2E7}" sibTransId="{8589936A-DF0F-4237-A0E4-4D704C018358}"/>
    <dgm:cxn modelId="{BABA5AA1-12E4-4E28-824A-7C26586E6898}" type="presOf" srcId="{1B2BE3C1-F57A-4CF9-BA5E-9038A729ECCE}" destId="{2C68860C-D97D-42CF-9DA3-6385C97D6C7A}" srcOrd="0" destOrd="3" presId="urn:microsoft.com/office/officeart/2005/8/layout/hProcess10"/>
    <dgm:cxn modelId="{997555A4-0E7F-43BE-8F63-B9F7EB695178}" type="presOf" srcId="{05397C35-CEDE-4815-B2C4-53AA2704B1AA}" destId="{2C68860C-D97D-42CF-9DA3-6385C97D6C7A}" srcOrd="0" destOrd="0" presId="urn:microsoft.com/office/officeart/2005/8/layout/hProcess10"/>
    <dgm:cxn modelId="{64F07C3C-30E4-4809-BA37-520A0CACD19B}" srcId="{96F4DA52-F9F3-4C90-9BE9-3D9A0940FB40}" destId="{05397C35-CEDE-4815-B2C4-53AA2704B1AA}" srcOrd="0" destOrd="0" parTransId="{A971669E-FBC1-49C4-B0F2-2EC7DCE3F312}" sibTransId="{F01F408A-BB03-4375-A733-08B37D25428C}"/>
    <dgm:cxn modelId="{3D3A0EDA-E6EC-4995-B210-142D939603D8}" srcId="{05397C35-CEDE-4815-B2C4-53AA2704B1AA}" destId="{9C6A3759-6EBE-425C-9DFE-3B554AA7E105}" srcOrd="1" destOrd="0" parTransId="{F2407F20-AEF0-4D88-9656-5A178654C9F2}" sibTransId="{4334B9A3-3004-4AAB-AE54-30EA9DA207DC}"/>
    <dgm:cxn modelId="{113875B7-E0FB-4508-B875-B75D9E9D8A11}" srcId="{05397C35-CEDE-4815-B2C4-53AA2704B1AA}" destId="{1B2BE3C1-F57A-4CF9-BA5E-9038A729ECCE}" srcOrd="2" destOrd="0" parTransId="{DC4A4DCC-D3F8-448E-AC8F-F6E665C21588}" sibTransId="{E62A1A10-E48C-4D52-B222-F6EAAE365A53}"/>
    <dgm:cxn modelId="{87888A22-A4B6-40B2-A09E-B56D5542B436}" type="presOf" srcId="{96F4DA52-F9F3-4C90-9BE9-3D9A0940FB40}" destId="{0CE5B67D-B51A-499D-A0F9-B936AC45F0FB}" srcOrd="0" destOrd="0" presId="urn:microsoft.com/office/officeart/2005/8/layout/hProcess10"/>
    <dgm:cxn modelId="{A2A80DF7-F2D6-460A-8663-022A66A300DD}" type="presOf" srcId="{AFF0B134-B3A2-4DA8-8491-84D3ECC40B22}" destId="{2C68860C-D97D-42CF-9DA3-6385C97D6C7A}" srcOrd="0" destOrd="1" presId="urn:microsoft.com/office/officeart/2005/8/layout/hProcess10"/>
    <dgm:cxn modelId="{7E6E3051-7491-4DF2-BDA6-1AEE3F9947C8}" type="presParOf" srcId="{0CE5B67D-B51A-499D-A0F9-B936AC45F0FB}" destId="{E09ECFA5-2732-4248-825B-7C38C07936E6}" srcOrd="0" destOrd="0" presId="urn:microsoft.com/office/officeart/2005/8/layout/hProcess10"/>
    <dgm:cxn modelId="{8509DECC-56E0-4FAA-A55D-B21F2DA9863B}" type="presParOf" srcId="{E09ECFA5-2732-4248-825B-7C38C07936E6}" destId="{EACBD298-94B3-4203-A1B0-511A9D49EA79}" srcOrd="0" destOrd="0" presId="urn:microsoft.com/office/officeart/2005/8/layout/hProcess10"/>
    <dgm:cxn modelId="{53E71A77-4989-438C-877F-83B641CC15CC}" type="presParOf" srcId="{E09ECFA5-2732-4248-825B-7C38C07936E6}" destId="{2C68860C-D97D-42CF-9DA3-6385C97D6C7A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7B3ACD-A987-4130-97EC-64C93D3E1B68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BAE64D99-3AFB-42E3-BF71-A8126489BEE9}">
      <dgm:prSet/>
      <dgm:spPr/>
      <dgm:t>
        <a:bodyPr/>
        <a:lstStyle/>
        <a:p>
          <a:pPr rtl="0"/>
          <a:r>
            <a:rPr lang="ru-RU" smtClean="0"/>
            <a:t>При длительном течении заболевания у инфицированного человека происходит замещение нормальной ткани печени соединительной тканью (фиброз) – рубцовые изменения – цирроз печени (конечная стадия фиброза, нарушение структуры печени) – тяжелый (декомпенсированный) цирроз – нарушении функции органа</a:t>
          </a:r>
          <a:endParaRPr lang="ru-RU"/>
        </a:p>
      </dgm:t>
    </dgm:pt>
    <dgm:pt modelId="{583EA9B9-24DB-486C-A87F-7E470AD7E7AB}" type="parTrans" cxnId="{D8E60C96-9809-4C78-A6F8-2E8F6019A61B}">
      <dgm:prSet/>
      <dgm:spPr/>
      <dgm:t>
        <a:bodyPr/>
        <a:lstStyle/>
        <a:p>
          <a:endParaRPr lang="ru-RU"/>
        </a:p>
      </dgm:t>
    </dgm:pt>
    <dgm:pt modelId="{82437A2B-7344-4AC7-A7F2-8D60E0162F28}" type="sibTrans" cxnId="{D8E60C96-9809-4C78-A6F8-2E8F6019A61B}">
      <dgm:prSet/>
      <dgm:spPr/>
      <dgm:t>
        <a:bodyPr/>
        <a:lstStyle/>
        <a:p>
          <a:endParaRPr lang="ru-RU"/>
        </a:p>
      </dgm:t>
    </dgm:pt>
    <dgm:pt modelId="{37D1EC2C-5419-4599-A6B1-B02F7E1B7DC0}">
      <dgm:prSet/>
      <dgm:spPr/>
      <dgm:t>
        <a:bodyPr/>
        <a:lstStyle/>
        <a:p>
          <a:pPr rtl="0"/>
          <a:r>
            <a:rPr lang="ru-RU" smtClean="0"/>
            <a:t>На фоне цирроза у некоторых пациентов может возникнуть злокачественное образование (карцинома)</a:t>
          </a:r>
          <a:endParaRPr lang="ru-RU"/>
        </a:p>
      </dgm:t>
    </dgm:pt>
    <dgm:pt modelId="{E91D7D82-579B-4BBA-B82B-A851B55727E8}" type="parTrans" cxnId="{B77F5E18-FF81-4284-ABEE-D8381C7893B7}">
      <dgm:prSet/>
      <dgm:spPr/>
      <dgm:t>
        <a:bodyPr/>
        <a:lstStyle/>
        <a:p>
          <a:endParaRPr lang="ru-RU"/>
        </a:p>
      </dgm:t>
    </dgm:pt>
    <dgm:pt modelId="{E3856A8C-7214-4BAA-AC03-BFEE8A0F3D46}" type="sibTrans" cxnId="{B77F5E18-FF81-4284-ABEE-D8381C7893B7}">
      <dgm:prSet/>
      <dgm:spPr/>
      <dgm:t>
        <a:bodyPr/>
        <a:lstStyle/>
        <a:p>
          <a:endParaRPr lang="ru-RU"/>
        </a:p>
      </dgm:t>
    </dgm:pt>
    <dgm:pt modelId="{A872FCC7-968B-493E-AEB3-2D122EC3F77D}">
      <dgm:prSet/>
      <dgm:spPr/>
      <dgm:t>
        <a:bodyPr/>
        <a:lstStyle/>
        <a:p>
          <a:pPr rtl="0"/>
          <a:r>
            <a:rPr lang="ru-RU" smtClean="0"/>
            <a:t>Возможны внепеченочные проявления хронического гепатита С: заболевания почек, кожи, щитовидной железы, нарушений в системе крови</a:t>
          </a:r>
          <a:endParaRPr lang="ru-RU"/>
        </a:p>
      </dgm:t>
    </dgm:pt>
    <dgm:pt modelId="{69FD54AC-ADB4-4A66-AF0E-6687FFE2049A}" type="parTrans" cxnId="{E307AC24-FB0A-4A2A-96A9-764B31772352}">
      <dgm:prSet/>
      <dgm:spPr/>
      <dgm:t>
        <a:bodyPr/>
        <a:lstStyle/>
        <a:p>
          <a:endParaRPr lang="ru-RU"/>
        </a:p>
      </dgm:t>
    </dgm:pt>
    <dgm:pt modelId="{FEB4A8AB-36B3-4E8F-BA4E-24661EB5AD5C}" type="sibTrans" cxnId="{E307AC24-FB0A-4A2A-96A9-764B31772352}">
      <dgm:prSet/>
      <dgm:spPr/>
      <dgm:t>
        <a:bodyPr/>
        <a:lstStyle/>
        <a:p>
          <a:endParaRPr lang="ru-RU"/>
        </a:p>
      </dgm:t>
    </dgm:pt>
    <dgm:pt modelId="{529B7191-059D-4E0E-8E1D-A34640E52DD0}">
      <dgm:prSet/>
      <dgm:spPr/>
      <dgm:t>
        <a:bodyPr/>
        <a:lstStyle/>
        <a:p>
          <a:pPr rtl="0"/>
          <a:r>
            <a:rPr lang="ru-RU" smtClean="0"/>
            <a:t>Всем людям с хроническим гепатитом С важно наблюдаться у врача, регулярно проходить необходимые обследования</a:t>
          </a:r>
          <a:endParaRPr lang="ru-RU"/>
        </a:p>
      </dgm:t>
    </dgm:pt>
    <dgm:pt modelId="{D9FEBF79-AE7A-4B1D-BD3D-F4B8B76DC839}" type="parTrans" cxnId="{DB7083E6-2C18-4349-9096-9E0B3980B181}">
      <dgm:prSet/>
      <dgm:spPr/>
      <dgm:t>
        <a:bodyPr/>
        <a:lstStyle/>
        <a:p>
          <a:endParaRPr lang="ru-RU"/>
        </a:p>
      </dgm:t>
    </dgm:pt>
    <dgm:pt modelId="{32ED63DB-F1C2-4AC1-9FD2-0278FAF34606}" type="sibTrans" cxnId="{DB7083E6-2C18-4349-9096-9E0B3980B181}">
      <dgm:prSet/>
      <dgm:spPr/>
      <dgm:t>
        <a:bodyPr/>
        <a:lstStyle/>
        <a:p>
          <a:endParaRPr lang="ru-RU"/>
        </a:p>
      </dgm:t>
    </dgm:pt>
    <dgm:pt modelId="{A968DA55-BAD7-4D35-8D45-464506E7A69E}" type="pres">
      <dgm:prSet presAssocID="{5E7B3ACD-A987-4130-97EC-64C93D3E1B68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2A62A00A-32C4-4542-9C26-6C9B419FA974}" type="pres">
      <dgm:prSet presAssocID="{BAE64D99-3AFB-42E3-BF71-A8126489BEE9}" presName="noChildren" presStyleCnt="0"/>
      <dgm:spPr/>
    </dgm:pt>
    <dgm:pt modelId="{9E5F160F-037D-44DB-BD7B-C230F0E2E7D4}" type="pres">
      <dgm:prSet presAssocID="{BAE64D99-3AFB-42E3-BF71-A8126489BEE9}" presName="gap" presStyleCnt="0"/>
      <dgm:spPr/>
    </dgm:pt>
    <dgm:pt modelId="{B8A44237-14DC-4B57-AFC6-F78E8B907363}" type="pres">
      <dgm:prSet presAssocID="{BAE64D99-3AFB-42E3-BF71-A8126489BEE9}" presName="medCircle2" presStyleLbl="vennNode1" presStyleIdx="0" presStyleCnt="4"/>
      <dgm:spPr/>
    </dgm:pt>
    <dgm:pt modelId="{98EE6D49-18D8-416E-BB14-1732C06422AB}" type="pres">
      <dgm:prSet presAssocID="{BAE64D99-3AFB-42E3-BF71-A8126489BEE9}" presName="txLvlOnly1" presStyleLbl="revTx" presStyleIdx="0" presStyleCnt="4"/>
      <dgm:spPr/>
      <dgm:t>
        <a:bodyPr/>
        <a:lstStyle/>
        <a:p>
          <a:endParaRPr lang="ru-RU"/>
        </a:p>
      </dgm:t>
    </dgm:pt>
    <dgm:pt modelId="{08D2062D-6C8C-4F9C-BD25-3DFBF4BF1070}" type="pres">
      <dgm:prSet presAssocID="{37D1EC2C-5419-4599-A6B1-B02F7E1B7DC0}" presName="noChildren" presStyleCnt="0"/>
      <dgm:spPr/>
    </dgm:pt>
    <dgm:pt modelId="{D6DB5EB2-4D69-489E-AD61-F4BDF638A085}" type="pres">
      <dgm:prSet presAssocID="{37D1EC2C-5419-4599-A6B1-B02F7E1B7DC0}" presName="gap" presStyleCnt="0"/>
      <dgm:spPr/>
    </dgm:pt>
    <dgm:pt modelId="{093A801C-45AE-4552-90AF-DE37D84B93F9}" type="pres">
      <dgm:prSet presAssocID="{37D1EC2C-5419-4599-A6B1-B02F7E1B7DC0}" presName="medCircle2" presStyleLbl="vennNode1" presStyleIdx="1" presStyleCnt="4"/>
      <dgm:spPr/>
    </dgm:pt>
    <dgm:pt modelId="{80688F12-5FA1-4D54-9EBA-0BEFEF071AD9}" type="pres">
      <dgm:prSet presAssocID="{37D1EC2C-5419-4599-A6B1-B02F7E1B7DC0}" presName="txLvlOnly1" presStyleLbl="revTx" presStyleIdx="1" presStyleCnt="4"/>
      <dgm:spPr/>
      <dgm:t>
        <a:bodyPr/>
        <a:lstStyle/>
        <a:p>
          <a:endParaRPr lang="ru-RU"/>
        </a:p>
      </dgm:t>
    </dgm:pt>
    <dgm:pt modelId="{25795751-F5B7-4E31-9D25-33271BABEF66}" type="pres">
      <dgm:prSet presAssocID="{A872FCC7-968B-493E-AEB3-2D122EC3F77D}" presName="noChildren" presStyleCnt="0"/>
      <dgm:spPr/>
    </dgm:pt>
    <dgm:pt modelId="{9DE7D7ED-4166-4E3C-B6EC-57650C81C843}" type="pres">
      <dgm:prSet presAssocID="{A872FCC7-968B-493E-AEB3-2D122EC3F77D}" presName="gap" presStyleCnt="0"/>
      <dgm:spPr/>
    </dgm:pt>
    <dgm:pt modelId="{B1BC0D50-BAA0-4764-AB95-9666D7B0CBA2}" type="pres">
      <dgm:prSet presAssocID="{A872FCC7-968B-493E-AEB3-2D122EC3F77D}" presName="medCircle2" presStyleLbl="vennNode1" presStyleIdx="2" presStyleCnt="4"/>
      <dgm:spPr/>
    </dgm:pt>
    <dgm:pt modelId="{6F4F4C0C-5CC9-468E-BC9A-D0DEC0287E30}" type="pres">
      <dgm:prSet presAssocID="{A872FCC7-968B-493E-AEB3-2D122EC3F77D}" presName="txLvlOnly1" presStyleLbl="revTx" presStyleIdx="2" presStyleCnt="4"/>
      <dgm:spPr/>
      <dgm:t>
        <a:bodyPr/>
        <a:lstStyle/>
        <a:p>
          <a:endParaRPr lang="ru-RU"/>
        </a:p>
      </dgm:t>
    </dgm:pt>
    <dgm:pt modelId="{276E221A-8710-434D-AF39-5E1A3B354FC4}" type="pres">
      <dgm:prSet presAssocID="{529B7191-059D-4E0E-8E1D-A34640E52DD0}" presName="noChildren" presStyleCnt="0"/>
      <dgm:spPr/>
    </dgm:pt>
    <dgm:pt modelId="{DB125299-8B7A-4F17-BC23-2017E160B0DF}" type="pres">
      <dgm:prSet presAssocID="{529B7191-059D-4E0E-8E1D-A34640E52DD0}" presName="gap" presStyleCnt="0"/>
      <dgm:spPr/>
    </dgm:pt>
    <dgm:pt modelId="{2CFFA669-E57E-427F-AB7B-8D1B53C3D299}" type="pres">
      <dgm:prSet presAssocID="{529B7191-059D-4E0E-8E1D-A34640E52DD0}" presName="medCircle2" presStyleLbl="vennNode1" presStyleIdx="3" presStyleCnt="4"/>
      <dgm:spPr/>
    </dgm:pt>
    <dgm:pt modelId="{F9D87F05-B426-45D7-BE81-10B2EB3A4DBF}" type="pres">
      <dgm:prSet presAssocID="{529B7191-059D-4E0E-8E1D-A34640E52DD0}" presName="txLvlOnly1" presStyleLbl="revTx" presStyleIdx="3" presStyleCnt="4"/>
      <dgm:spPr/>
      <dgm:t>
        <a:bodyPr/>
        <a:lstStyle/>
        <a:p>
          <a:endParaRPr lang="ru-RU"/>
        </a:p>
      </dgm:t>
    </dgm:pt>
  </dgm:ptLst>
  <dgm:cxnLst>
    <dgm:cxn modelId="{82308D0E-A6AB-4054-9F7C-E530F07AC1D0}" type="presOf" srcId="{37D1EC2C-5419-4599-A6B1-B02F7E1B7DC0}" destId="{80688F12-5FA1-4D54-9EBA-0BEFEF071AD9}" srcOrd="0" destOrd="0" presId="urn:microsoft.com/office/officeart/2008/layout/VerticalCircleList"/>
    <dgm:cxn modelId="{0472ED8D-C126-475C-A703-85E68D5FC68A}" type="presOf" srcId="{A872FCC7-968B-493E-AEB3-2D122EC3F77D}" destId="{6F4F4C0C-5CC9-468E-BC9A-D0DEC0287E30}" srcOrd="0" destOrd="0" presId="urn:microsoft.com/office/officeart/2008/layout/VerticalCircleList"/>
    <dgm:cxn modelId="{605D9BC3-4D99-40C3-AF3A-003C13D5D8E0}" type="presOf" srcId="{5E7B3ACD-A987-4130-97EC-64C93D3E1B68}" destId="{A968DA55-BAD7-4D35-8D45-464506E7A69E}" srcOrd="0" destOrd="0" presId="urn:microsoft.com/office/officeart/2008/layout/VerticalCircleList"/>
    <dgm:cxn modelId="{D8E60C96-9809-4C78-A6F8-2E8F6019A61B}" srcId="{5E7B3ACD-A987-4130-97EC-64C93D3E1B68}" destId="{BAE64D99-3AFB-42E3-BF71-A8126489BEE9}" srcOrd="0" destOrd="0" parTransId="{583EA9B9-24DB-486C-A87F-7E470AD7E7AB}" sibTransId="{82437A2B-7344-4AC7-A7F2-8D60E0162F28}"/>
    <dgm:cxn modelId="{E307AC24-FB0A-4A2A-96A9-764B31772352}" srcId="{5E7B3ACD-A987-4130-97EC-64C93D3E1B68}" destId="{A872FCC7-968B-493E-AEB3-2D122EC3F77D}" srcOrd="2" destOrd="0" parTransId="{69FD54AC-ADB4-4A66-AF0E-6687FFE2049A}" sibTransId="{FEB4A8AB-36B3-4E8F-BA4E-24661EB5AD5C}"/>
    <dgm:cxn modelId="{2968A75F-2095-4659-AC2E-31BA4B770974}" type="presOf" srcId="{BAE64D99-3AFB-42E3-BF71-A8126489BEE9}" destId="{98EE6D49-18D8-416E-BB14-1732C06422AB}" srcOrd="0" destOrd="0" presId="urn:microsoft.com/office/officeart/2008/layout/VerticalCircleList"/>
    <dgm:cxn modelId="{5E04C65B-32D5-446E-BDDF-D8C6957CC24E}" type="presOf" srcId="{529B7191-059D-4E0E-8E1D-A34640E52DD0}" destId="{F9D87F05-B426-45D7-BE81-10B2EB3A4DBF}" srcOrd="0" destOrd="0" presId="urn:microsoft.com/office/officeart/2008/layout/VerticalCircleList"/>
    <dgm:cxn modelId="{DB7083E6-2C18-4349-9096-9E0B3980B181}" srcId="{5E7B3ACD-A987-4130-97EC-64C93D3E1B68}" destId="{529B7191-059D-4E0E-8E1D-A34640E52DD0}" srcOrd="3" destOrd="0" parTransId="{D9FEBF79-AE7A-4B1D-BD3D-F4B8B76DC839}" sibTransId="{32ED63DB-F1C2-4AC1-9FD2-0278FAF34606}"/>
    <dgm:cxn modelId="{B77F5E18-FF81-4284-ABEE-D8381C7893B7}" srcId="{5E7B3ACD-A987-4130-97EC-64C93D3E1B68}" destId="{37D1EC2C-5419-4599-A6B1-B02F7E1B7DC0}" srcOrd="1" destOrd="0" parTransId="{E91D7D82-579B-4BBA-B82B-A851B55727E8}" sibTransId="{E3856A8C-7214-4BAA-AC03-BFEE8A0F3D46}"/>
    <dgm:cxn modelId="{BAFAAB74-9DD2-4B0A-8484-48335B28067E}" type="presParOf" srcId="{A968DA55-BAD7-4D35-8D45-464506E7A69E}" destId="{2A62A00A-32C4-4542-9C26-6C9B419FA974}" srcOrd="0" destOrd="0" presId="urn:microsoft.com/office/officeart/2008/layout/VerticalCircleList"/>
    <dgm:cxn modelId="{DC7817B9-C631-496C-8250-51CA701F6A73}" type="presParOf" srcId="{2A62A00A-32C4-4542-9C26-6C9B419FA974}" destId="{9E5F160F-037D-44DB-BD7B-C230F0E2E7D4}" srcOrd="0" destOrd="0" presId="urn:microsoft.com/office/officeart/2008/layout/VerticalCircleList"/>
    <dgm:cxn modelId="{CBCF0133-7308-4371-86A8-CBE08D39975A}" type="presParOf" srcId="{2A62A00A-32C4-4542-9C26-6C9B419FA974}" destId="{B8A44237-14DC-4B57-AFC6-F78E8B907363}" srcOrd="1" destOrd="0" presId="urn:microsoft.com/office/officeart/2008/layout/VerticalCircleList"/>
    <dgm:cxn modelId="{97BB373C-36FC-4781-9EB4-B5951FE78528}" type="presParOf" srcId="{2A62A00A-32C4-4542-9C26-6C9B419FA974}" destId="{98EE6D49-18D8-416E-BB14-1732C06422AB}" srcOrd="2" destOrd="0" presId="urn:microsoft.com/office/officeart/2008/layout/VerticalCircleList"/>
    <dgm:cxn modelId="{2F45CA33-D59A-44C9-A926-94BE4619C8E0}" type="presParOf" srcId="{A968DA55-BAD7-4D35-8D45-464506E7A69E}" destId="{08D2062D-6C8C-4F9C-BD25-3DFBF4BF1070}" srcOrd="1" destOrd="0" presId="urn:microsoft.com/office/officeart/2008/layout/VerticalCircleList"/>
    <dgm:cxn modelId="{71B6E26D-E665-47D5-ACCE-A061933BDCDD}" type="presParOf" srcId="{08D2062D-6C8C-4F9C-BD25-3DFBF4BF1070}" destId="{D6DB5EB2-4D69-489E-AD61-F4BDF638A085}" srcOrd="0" destOrd="0" presId="urn:microsoft.com/office/officeart/2008/layout/VerticalCircleList"/>
    <dgm:cxn modelId="{9F646FB1-47F5-4ABD-B9BB-E6C00DB5DEA9}" type="presParOf" srcId="{08D2062D-6C8C-4F9C-BD25-3DFBF4BF1070}" destId="{093A801C-45AE-4552-90AF-DE37D84B93F9}" srcOrd="1" destOrd="0" presId="urn:microsoft.com/office/officeart/2008/layout/VerticalCircleList"/>
    <dgm:cxn modelId="{95E864C1-9E2C-4893-9577-8F826289BF7C}" type="presParOf" srcId="{08D2062D-6C8C-4F9C-BD25-3DFBF4BF1070}" destId="{80688F12-5FA1-4D54-9EBA-0BEFEF071AD9}" srcOrd="2" destOrd="0" presId="urn:microsoft.com/office/officeart/2008/layout/VerticalCircleList"/>
    <dgm:cxn modelId="{76D907A0-C568-43D8-ABFD-664F1753A0D4}" type="presParOf" srcId="{A968DA55-BAD7-4D35-8D45-464506E7A69E}" destId="{25795751-F5B7-4E31-9D25-33271BABEF66}" srcOrd="2" destOrd="0" presId="urn:microsoft.com/office/officeart/2008/layout/VerticalCircleList"/>
    <dgm:cxn modelId="{ADC4CBF0-1728-466B-B49D-8F5AD53D910B}" type="presParOf" srcId="{25795751-F5B7-4E31-9D25-33271BABEF66}" destId="{9DE7D7ED-4166-4E3C-B6EC-57650C81C843}" srcOrd="0" destOrd="0" presId="urn:microsoft.com/office/officeart/2008/layout/VerticalCircleList"/>
    <dgm:cxn modelId="{DA3A911F-10C1-4D3C-8BE2-D24F19B74734}" type="presParOf" srcId="{25795751-F5B7-4E31-9D25-33271BABEF66}" destId="{B1BC0D50-BAA0-4764-AB95-9666D7B0CBA2}" srcOrd="1" destOrd="0" presId="urn:microsoft.com/office/officeart/2008/layout/VerticalCircleList"/>
    <dgm:cxn modelId="{971F3B8D-19D4-457E-87D1-9881CCD01D0B}" type="presParOf" srcId="{25795751-F5B7-4E31-9D25-33271BABEF66}" destId="{6F4F4C0C-5CC9-468E-BC9A-D0DEC0287E30}" srcOrd="2" destOrd="0" presId="urn:microsoft.com/office/officeart/2008/layout/VerticalCircleList"/>
    <dgm:cxn modelId="{3445C0F6-5F2E-46CB-A606-E474B31D0FCF}" type="presParOf" srcId="{A968DA55-BAD7-4D35-8D45-464506E7A69E}" destId="{276E221A-8710-434D-AF39-5E1A3B354FC4}" srcOrd="3" destOrd="0" presId="urn:microsoft.com/office/officeart/2008/layout/VerticalCircleList"/>
    <dgm:cxn modelId="{28489D3B-CF83-43E4-B532-4BACCB7CB6C6}" type="presParOf" srcId="{276E221A-8710-434D-AF39-5E1A3B354FC4}" destId="{DB125299-8B7A-4F17-BC23-2017E160B0DF}" srcOrd="0" destOrd="0" presId="urn:microsoft.com/office/officeart/2008/layout/VerticalCircleList"/>
    <dgm:cxn modelId="{171DE60E-74FD-4404-BC42-008FD0D1A001}" type="presParOf" srcId="{276E221A-8710-434D-AF39-5E1A3B354FC4}" destId="{2CFFA669-E57E-427F-AB7B-8D1B53C3D299}" srcOrd="1" destOrd="0" presId="urn:microsoft.com/office/officeart/2008/layout/VerticalCircleList"/>
    <dgm:cxn modelId="{D77DFC86-E3A9-4A79-B11C-0D82E64BE81C}" type="presParOf" srcId="{276E221A-8710-434D-AF39-5E1A3B354FC4}" destId="{F9D87F05-B426-45D7-BE81-10B2EB3A4DBF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F3F7DB-A768-4F68-9DCE-47486659732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D27E502-B17A-421B-89E0-7FAE3C8F9276}">
      <dgm:prSet/>
      <dgm:spPr/>
      <dgm:t>
        <a:bodyPr/>
        <a:lstStyle/>
        <a:p>
          <a:pPr rtl="0"/>
          <a:r>
            <a:rPr lang="ru-RU" smtClean="0"/>
            <a:t>Анализы крови, которые указывают на инфицирование вирусом в настоящее время или на ранее перенесенный гепатит С (тесты на антитела </a:t>
          </a:r>
          <a:r>
            <a:rPr lang="en-US" smtClean="0"/>
            <a:t>anti-HCV </a:t>
          </a:r>
          <a:r>
            <a:rPr lang="ru-RU" smtClean="0"/>
            <a:t>класса </a:t>
          </a:r>
          <a:r>
            <a:rPr lang="en-US" smtClean="0"/>
            <a:t>IgG </a:t>
          </a:r>
          <a:r>
            <a:rPr lang="ru-RU" smtClean="0"/>
            <a:t>и</a:t>
          </a:r>
          <a:r>
            <a:rPr lang="en-US" smtClean="0"/>
            <a:t> IgM</a:t>
          </a:r>
          <a:r>
            <a:rPr lang="ru-RU" smtClean="0"/>
            <a:t>)</a:t>
          </a:r>
          <a:endParaRPr lang="ru-RU"/>
        </a:p>
      </dgm:t>
    </dgm:pt>
    <dgm:pt modelId="{025043B5-6CC9-45C7-8FDC-62D0AA8B21FF}" type="parTrans" cxnId="{2F85300D-0ECC-4194-9603-6F38FB93E5A2}">
      <dgm:prSet/>
      <dgm:spPr/>
      <dgm:t>
        <a:bodyPr/>
        <a:lstStyle/>
        <a:p>
          <a:endParaRPr lang="ru-RU"/>
        </a:p>
      </dgm:t>
    </dgm:pt>
    <dgm:pt modelId="{6FC8DA61-B912-4FA6-8DAD-B09BD9EA2328}" type="sibTrans" cxnId="{2F85300D-0ECC-4194-9603-6F38FB93E5A2}">
      <dgm:prSet/>
      <dgm:spPr/>
      <dgm:t>
        <a:bodyPr/>
        <a:lstStyle/>
        <a:p>
          <a:endParaRPr lang="ru-RU"/>
        </a:p>
      </dgm:t>
    </dgm:pt>
    <dgm:pt modelId="{393CA614-0DE0-4403-8105-2A9B158AE6BD}">
      <dgm:prSet/>
      <dgm:spPr/>
      <dgm:t>
        <a:bodyPr/>
        <a:lstStyle/>
        <a:p>
          <a:pPr rtl="0"/>
          <a:r>
            <a:rPr lang="ru-RU" smtClean="0"/>
            <a:t>Анализы крови, которые отражают воспаление в печени, а также функцию печени</a:t>
          </a:r>
          <a:endParaRPr lang="ru-RU"/>
        </a:p>
      </dgm:t>
    </dgm:pt>
    <dgm:pt modelId="{85D85C69-FE15-4148-A097-E932A6AF696D}" type="parTrans" cxnId="{B401FDE2-C09B-4CE7-9CAF-328BE10F8DAE}">
      <dgm:prSet/>
      <dgm:spPr/>
      <dgm:t>
        <a:bodyPr/>
        <a:lstStyle/>
        <a:p>
          <a:endParaRPr lang="ru-RU"/>
        </a:p>
      </dgm:t>
    </dgm:pt>
    <dgm:pt modelId="{108FC900-0DB3-4118-885A-9247516639B6}" type="sibTrans" cxnId="{B401FDE2-C09B-4CE7-9CAF-328BE10F8DAE}">
      <dgm:prSet/>
      <dgm:spPr/>
      <dgm:t>
        <a:bodyPr/>
        <a:lstStyle/>
        <a:p>
          <a:endParaRPr lang="ru-RU"/>
        </a:p>
      </dgm:t>
    </dgm:pt>
    <dgm:pt modelId="{288715DA-1220-46F1-9539-9FF0AB6C7CBA}">
      <dgm:prSet/>
      <dgm:spPr/>
      <dgm:t>
        <a:bodyPr/>
        <a:lstStyle/>
        <a:p>
          <a:pPr rtl="0"/>
          <a:r>
            <a:rPr lang="ru-RU" smtClean="0"/>
            <a:t>Исследования, которые помогают оценить размеры печени, состояние ее ткани и других органов брюшной полости</a:t>
          </a:r>
          <a:endParaRPr lang="ru-RU"/>
        </a:p>
      </dgm:t>
    </dgm:pt>
    <dgm:pt modelId="{C66E58E6-D68E-4A03-9E57-4269003A29BE}" type="parTrans" cxnId="{A9F732EB-27A5-4FF1-9CA2-57258CC8694C}">
      <dgm:prSet/>
      <dgm:spPr/>
      <dgm:t>
        <a:bodyPr/>
        <a:lstStyle/>
        <a:p>
          <a:endParaRPr lang="ru-RU"/>
        </a:p>
      </dgm:t>
    </dgm:pt>
    <dgm:pt modelId="{E19B25CD-6C94-4A5B-B2EA-32EA55227505}" type="sibTrans" cxnId="{A9F732EB-27A5-4FF1-9CA2-57258CC8694C}">
      <dgm:prSet/>
      <dgm:spPr/>
      <dgm:t>
        <a:bodyPr/>
        <a:lstStyle/>
        <a:p>
          <a:endParaRPr lang="ru-RU"/>
        </a:p>
      </dgm:t>
    </dgm:pt>
    <dgm:pt modelId="{FC2F650B-DDA8-47B4-AABC-D7B9A97CEEF1}">
      <dgm:prSet/>
      <dgm:spPr/>
      <dgm:t>
        <a:bodyPr/>
        <a:lstStyle/>
        <a:p>
          <a:pPr rtl="0"/>
          <a:r>
            <a:rPr lang="ru-RU" smtClean="0"/>
            <a:t>! Для установления диагноза необходимо комплексное обследование, которое также должно включать анализ крови на РНК вируса</a:t>
          </a:r>
          <a:endParaRPr lang="ru-RU"/>
        </a:p>
      </dgm:t>
    </dgm:pt>
    <dgm:pt modelId="{471A71BC-F48A-4B2B-AB35-6C9813E20813}" type="parTrans" cxnId="{A047A5DE-E61A-40EB-81A2-DA9688998ABB}">
      <dgm:prSet/>
      <dgm:spPr/>
      <dgm:t>
        <a:bodyPr/>
        <a:lstStyle/>
        <a:p>
          <a:endParaRPr lang="ru-RU"/>
        </a:p>
      </dgm:t>
    </dgm:pt>
    <dgm:pt modelId="{C96F0BBF-0B62-455A-A388-A9D6C74C050D}" type="sibTrans" cxnId="{A047A5DE-E61A-40EB-81A2-DA9688998ABB}">
      <dgm:prSet/>
      <dgm:spPr/>
      <dgm:t>
        <a:bodyPr/>
        <a:lstStyle/>
        <a:p>
          <a:endParaRPr lang="ru-RU"/>
        </a:p>
      </dgm:t>
    </dgm:pt>
    <dgm:pt modelId="{238D9E10-6369-482C-B2F2-FDBFB84C8194}">
      <dgm:prSet/>
      <dgm:spPr/>
      <dgm:t>
        <a:bodyPr/>
        <a:lstStyle/>
        <a:p>
          <a:pPr rtl="0"/>
          <a:r>
            <a:rPr lang="ru-RU" smtClean="0"/>
            <a:t>! Необходимые лабораторные и инструментальные исследования для диагностики гепатита С назначаются врачом</a:t>
          </a:r>
          <a:endParaRPr lang="ru-RU"/>
        </a:p>
      </dgm:t>
    </dgm:pt>
    <dgm:pt modelId="{62663DD6-7A17-4E79-8D5E-59B02B729EA1}" type="parTrans" cxnId="{F54BD581-8F39-41F2-AD7D-3A56AFA3557A}">
      <dgm:prSet/>
      <dgm:spPr/>
      <dgm:t>
        <a:bodyPr/>
        <a:lstStyle/>
        <a:p>
          <a:endParaRPr lang="ru-RU"/>
        </a:p>
      </dgm:t>
    </dgm:pt>
    <dgm:pt modelId="{BA55E2CF-F392-4656-895D-D2EA83DED1E1}" type="sibTrans" cxnId="{F54BD581-8F39-41F2-AD7D-3A56AFA3557A}">
      <dgm:prSet/>
      <dgm:spPr/>
      <dgm:t>
        <a:bodyPr/>
        <a:lstStyle/>
        <a:p>
          <a:endParaRPr lang="ru-RU"/>
        </a:p>
      </dgm:t>
    </dgm:pt>
    <dgm:pt modelId="{F799E8AC-3C30-48A1-80D7-19852CCD1634}" type="pres">
      <dgm:prSet presAssocID="{6BF3F7DB-A768-4F68-9DCE-47486659732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CD618C4-B5E1-4726-B948-549E3A90F55E}" type="pres">
      <dgm:prSet presAssocID="{6D27E502-B17A-421B-89E0-7FAE3C8F9276}" presName="thickLine" presStyleLbl="alignNode1" presStyleIdx="0" presStyleCnt="5"/>
      <dgm:spPr/>
    </dgm:pt>
    <dgm:pt modelId="{8F4D0A64-0248-4D5C-A405-93BE33D482B2}" type="pres">
      <dgm:prSet presAssocID="{6D27E502-B17A-421B-89E0-7FAE3C8F9276}" presName="horz1" presStyleCnt="0"/>
      <dgm:spPr/>
    </dgm:pt>
    <dgm:pt modelId="{0D989D95-532D-46B9-83B0-4934ED84273F}" type="pres">
      <dgm:prSet presAssocID="{6D27E502-B17A-421B-89E0-7FAE3C8F9276}" presName="tx1" presStyleLbl="revTx" presStyleIdx="0" presStyleCnt="5"/>
      <dgm:spPr/>
      <dgm:t>
        <a:bodyPr/>
        <a:lstStyle/>
        <a:p>
          <a:endParaRPr lang="ru-RU"/>
        </a:p>
      </dgm:t>
    </dgm:pt>
    <dgm:pt modelId="{5529E6CD-6B92-4525-BED0-7F5ED8A85C07}" type="pres">
      <dgm:prSet presAssocID="{6D27E502-B17A-421B-89E0-7FAE3C8F9276}" presName="vert1" presStyleCnt="0"/>
      <dgm:spPr/>
    </dgm:pt>
    <dgm:pt modelId="{BD2933BF-54D7-4F4C-9A68-6113B9CB6980}" type="pres">
      <dgm:prSet presAssocID="{393CA614-0DE0-4403-8105-2A9B158AE6BD}" presName="thickLine" presStyleLbl="alignNode1" presStyleIdx="1" presStyleCnt="5"/>
      <dgm:spPr/>
    </dgm:pt>
    <dgm:pt modelId="{A717CC5C-9ED1-4DAE-9B69-E7B368293890}" type="pres">
      <dgm:prSet presAssocID="{393CA614-0DE0-4403-8105-2A9B158AE6BD}" presName="horz1" presStyleCnt="0"/>
      <dgm:spPr/>
    </dgm:pt>
    <dgm:pt modelId="{24A054F3-A8A1-4DAB-AE7C-34070B470E72}" type="pres">
      <dgm:prSet presAssocID="{393CA614-0DE0-4403-8105-2A9B158AE6BD}" presName="tx1" presStyleLbl="revTx" presStyleIdx="1" presStyleCnt="5"/>
      <dgm:spPr/>
      <dgm:t>
        <a:bodyPr/>
        <a:lstStyle/>
        <a:p>
          <a:endParaRPr lang="ru-RU"/>
        </a:p>
      </dgm:t>
    </dgm:pt>
    <dgm:pt modelId="{D89B9C7C-DE08-4AF7-84FA-B4FBE64E208E}" type="pres">
      <dgm:prSet presAssocID="{393CA614-0DE0-4403-8105-2A9B158AE6BD}" presName="vert1" presStyleCnt="0"/>
      <dgm:spPr/>
    </dgm:pt>
    <dgm:pt modelId="{9C2E0DE6-874B-4FDF-8D57-DC45AA118598}" type="pres">
      <dgm:prSet presAssocID="{288715DA-1220-46F1-9539-9FF0AB6C7CBA}" presName="thickLine" presStyleLbl="alignNode1" presStyleIdx="2" presStyleCnt="5"/>
      <dgm:spPr/>
    </dgm:pt>
    <dgm:pt modelId="{3E5668DD-4B0B-4E95-8C34-98C10EDAA673}" type="pres">
      <dgm:prSet presAssocID="{288715DA-1220-46F1-9539-9FF0AB6C7CBA}" presName="horz1" presStyleCnt="0"/>
      <dgm:spPr/>
    </dgm:pt>
    <dgm:pt modelId="{97416713-1008-49B7-990B-9C1F020F21C5}" type="pres">
      <dgm:prSet presAssocID="{288715DA-1220-46F1-9539-9FF0AB6C7CBA}" presName="tx1" presStyleLbl="revTx" presStyleIdx="2" presStyleCnt="5"/>
      <dgm:spPr/>
      <dgm:t>
        <a:bodyPr/>
        <a:lstStyle/>
        <a:p>
          <a:endParaRPr lang="ru-RU"/>
        </a:p>
      </dgm:t>
    </dgm:pt>
    <dgm:pt modelId="{59FF1767-BD76-4DB9-BCD7-C1200F4EFE94}" type="pres">
      <dgm:prSet presAssocID="{288715DA-1220-46F1-9539-9FF0AB6C7CBA}" presName="vert1" presStyleCnt="0"/>
      <dgm:spPr/>
    </dgm:pt>
    <dgm:pt modelId="{A706A43C-8A0A-4717-837E-B231F38A7CD8}" type="pres">
      <dgm:prSet presAssocID="{FC2F650B-DDA8-47B4-AABC-D7B9A97CEEF1}" presName="thickLine" presStyleLbl="alignNode1" presStyleIdx="3" presStyleCnt="5"/>
      <dgm:spPr/>
    </dgm:pt>
    <dgm:pt modelId="{B0C83237-9C49-417D-8886-9AE5635DE3C7}" type="pres">
      <dgm:prSet presAssocID="{FC2F650B-DDA8-47B4-AABC-D7B9A97CEEF1}" presName="horz1" presStyleCnt="0"/>
      <dgm:spPr/>
    </dgm:pt>
    <dgm:pt modelId="{2235376F-553D-4D98-98C0-BCA8E93370A7}" type="pres">
      <dgm:prSet presAssocID="{FC2F650B-DDA8-47B4-AABC-D7B9A97CEEF1}" presName="tx1" presStyleLbl="revTx" presStyleIdx="3" presStyleCnt="5"/>
      <dgm:spPr/>
      <dgm:t>
        <a:bodyPr/>
        <a:lstStyle/>
        <a:p>
          <a:endParaRPr lang="ru-RU"/>
        </a:p>
      </dgm:t>
    </dgm:pt>
    <dgm:pt modelId="{1947BD71-B4C0-4118-8A25-CEEF9AF2AB75}" type="pres">
      <dgm:prSet presAssocID="{FC2F650B-DDA8-47B4-AABC-D7B9A97CEEF1}" presName="vert1" presStyleCnt="0"/>
      <dgm:spPr/>
    </dgm:pt>
    <dgm:pt modelId="{CE807CF6-D209-4FED-AA79-963CBA55C984}" type="pres">
      <dgm:prSet presAssocID="{238D9E10-6369-482C-B2F2-FDBFB84C8194}" presName="thickLine" presStyleLbl="alignNode1" presStyleIdx="4" presStyleCnt="5"/>
      <dgm:spPr/>
    </dgm:pt>
    <dgm:pt modelId="{ECC68094-B59E-4114-A42F-9912E5C2B2B1}" type="pres">
      <dgm:prSet presAssocID="{238D9E10-6369-482C-B2F2-FDBFB84C8194}" presName="horz1" presStyleCnt="0"/>
      <dgm:spPr/>
    </dgm:pt>
    <dgm:pt modelId="{8640B2E4-3622-42C3-AE8F-ABBC6AB14CAE}" type="pres">
      <dgm:prSet presAssocID="{238D9E10-6369-482C-B2F2-FDBFB84C8194}" presName="tx1" presStyleLbl="revTx" presStyleIdx="4" presStyleCnt="5"/>
      <dgm:spPr/>
      <dgm:t>
        <a:bodyPr/>
        <a:lstStyle/>
        <a:p>
          <a:endParaRPr lang="ru-RU"/>
        </a:p>
      </dgm:t>
    </dgm:pt>
    <dgm:pt modelId="{3379BEC9-44F2-44B9-999A-3C468CA3B8D3}" type="pres">
      <dgm:prSet presAssocID="{238D9E10-6369-482C-B2F2-FDBFB84C8194}" presName="vert1" presStyleCnt="0"/>
      <dgm:spPr/>
    </dgm:pt>
  </dgm:ptLst>
  <dgm:cxnLst>
    <dgm:cxn modelId="{B401FDE2-C09B-4CE7-9CAF-328BE10F8DAE}" srcId="{6BF3F7DB-A768-4F68-9DCE-47486659732D}" destId="{393CA614-0DE0-4403-8105-2A9B158AE6BD}" srcOrd="1" destOrd="0" parTransId="{85D85C69-FE15-4148-A097-E932A6AF696D}" sibTransId="{108FC900-0DB3-4118-885A-9247516639B6}"/>
    <dgm:cxn modelId="{301694A8-4CC5-4B9C-AA66-ED0CACBA8D5D}" type="presOf" srcId="{6BF3F7DB-A768-4F68-9DCE-47486659732D}" destId="{F799E8AC-3C30-48A1-80D7-19852CCD1634}" srcOrd="0" destOrd="0" presId="urn:microsoft.com/office/officeart/2008/layout/LinedList"/>
    <dgm:cxn modelId="{A047A5DE-E61A-40EB-81A2-DA9688998ABB}" srcId="{6BF3F7DB-A768-4F68-9DCE-47486659732D}" destId="{FC2F650B-DDA8-47B4-AABC-D7B9A97CEEF1}" srcOrd="3" destOrd="0" parTransId="{471A71BC-F48A-4B2B-AB35-6C9813E20813}" sibTransId="{C96F0BBF-0B62-455A-A388-A9D6C74C050D}"/>
    <dgm:cxn modelId="{E869793C-2DF0-4DAF-9755-0236D61F1ED2}" type="presOf" srcId="{238D9E10-6369-482C-B2F2-FDBFB84C8194}" destId="{8640B2E4-3622-42C3-AE8F-ABBC6AB14CAE}" srcOrd="0" destOrd="0" presId="urn:microsoft.com/office/officeart/2008/layout/LinedList"/>
    <dgm:cxn modelId="{F54BD581-8F39-41F2-AD7D-3A56AFA3557A}" srcId="{6BF3F7DB-A768-4F68-9DCE-47486659732D}" destId="{238D9E10-6369-482C-B2F2-FDBFB84C8194}" srcOrd="4" destOrd="0" parTransId="{62663DD6-7A17-4E79-8D5E-59B02B729EA1}" sibTransId="{BA55E2CF-F392-4656-895D-D2EA83DED1E1}"/>
    <dgm:cxn modelId="{50D23E24-650F-42C0-8BB6-AD4B70B2F29B}" type="presOf" srcId="{288715DA-1220-46F1-9539-9FF0AB6C7CBA}" destId="{97416713-1008-49B7-990B-9C1F020F21C5}" srcOrd="0" destOrd="0" presId="urn:microsoft.com/office/officeart/2008/layout/LinedList"/>
    <dgm:cxn modelId="{A9F732EB-27A5-4FF1-9CA2-57258CC8694C}" srcId="{6BF3F7DB-A768-4F68-9DCE-47486659732D}" destId="{288715DA-1220-46F1-9539-9FF0AB6C7CBA}" srcOrd="2" destOrd="0" parTransId="{C66E58E6-D68E-4A03-9E57-4269003A29BE}" sibTransId="{E19B25CD-6C94-4A5B-B2EA-32EA55227505}"/>
    <dgm:cxn modelId="{2F85300D-0ECC-4194-9603-6F38FB93E5A2}" srcId="{6BF3F7DB-A768-4F68-9DCE-47486659732D}" destId="{6D27E502-B17A-421B-89E0-7FAE3C8F9276}" srcOrd="0" destOrd="0" parTransId="{025043B5-6CC9-45C7-8FDC-62D0AA8B21FF}" sibTransId="{6FC8DA61-B912-4FA6-8DAD-B09BD9EA2328}"/>
    <dgm:cxn modelId="{2AEEB0F0-5A30-471A-8CE9-073749E95358}" type="presOf" srcId="{6D27E502-B17A-421B-89E0-7FAE3C8F9276}" destId="{0D989D95-532D-46B9-83B0-4934ED84273F}" srcOrd="0" destOrd="0" presId="urn:microsoft.com/office/officeart/2008/layout/LinedList"/>
    <dgm:cxn modelId="{B17CA92E-65CB-4041-8608-57BF76177B38}" type="presOf" srcId="{393CA614-0DE0-4403-8105-2A9B158AE6BD}" destId="{24A054F3-A8A1-4DAB-AE7C-34070B470E72}" srcOrd="0" destOrd="0" presId="urn:microsoft.com/office/officeart/2008/layout/LinedList"/>
    <dgm:cxn modelId="{6A4F6F3F-1840-4193-BC73-45CC386FD512}" type="presOf" srcId="{FC2F650B-DDA8-47B4-AABC-D7B9A97CEEF1}" destId="{2235376F-553D-4D98-98C0-BCA8E93370A7}" srcOrd="0" destOrd="0" presId="urn:microsoft.com/office/officeart/2008/layout/LinedList"/>
    <dgm:cxn modelId="{F75BBD79-EB9F-4C1E-9D04-6E2F6BD06DF1}" type="presParOf" srcId="{F799E8AC-3C30-48A1-80D7-19852CCD1634}" destId="{5CD618C4-B5E1-4726-B948-549E3A90F55E}" srcOrd="0" destOrd="0" presId="urn:microsoft.com/office/officeart/2008/layout/LinedList"/>
    <dgm:cxn modelId="{A1B4A1E2-AFF6-4C45-8F66-34295772FD96}" type="presParOf" srcId="{F799E8AC-3C30-48A1-80D7-19852CCD1634}" destId="{8F4D0A64-0248-4D5C-A405-93BE33D482B2}" srcOrd="1" destOrd="0" presId="urn:microsoft.com/office/officeart/2008/layout/LinedList"/>
    <dgm:cxn modelId="{AFF6278E-29D1-4DF4-AC71-CE837DB1DACC}" type="presParOf" srcId="{8F4D0A64-0248-4D5C-A405-93BE33D482B2}" destId="{0D989D95-532D-46B9-83B0-4934ED84273F}" srcOrd="0" destOrd="0" presId="urn:microsoft.com/office/officeart/2008/layout/LinedList"/>
    <dgm:cxn modelId="{5DD96004-C80B-467C-AAD9-202DE8DA8A8B}" type="presParOf" srcId="{8F4D0A64-0248-4D5C-A405-93BE33D482B2}" destId="{5529E6CD-6B92-4525-BED0-7F5ED8A85C07}" srcOrd="1" destOrd="0" presId="urn:microsoft.com/office/officeart/2008/layout/LinedList"/>
    <dgm:cxn modelId="{E70020A2-E93E-47F6-A957-15FE6928708F}" type="presParOf" srcId="{F799E8AC-3C30-48A1-80D7-19852CCD1634}" destId="{BD2933BF-54D7-4F4C-9A68-6113B9CB6980}" srcOrd="2" destOrd="0" presId="urn:microsoft.com/office/officeart/2008/layout/LinedList"/>
    <dgm:cxn modelId="{541E3F65-D373-4027-AA1A-20DBCBA0873F}" type="presParOf" srcId="{F799E8AC-3C30-48A1-80D7-19852CCD1634}" destId="{A717CC5C-9ED1-4DAE-9B69-E7B368293890}" srcOrd="3" destOrd="0" presId="urn:microsoft.com/office/officeart/2008/layout/LinedList"/>
    <dgm:cxn modelId="{A4C77EB0-97E5-4EC4-A4D9-D85A0F72CA1D}" type="presParOf" srcId="{A717CC5C-9ED1-4DAE-9B69-E7B368293890}" destId="{24A054F3-A8A1-4DAB-AE7C-34070B470E72}" srcOrd="0" destOrd="0" presId="urn:microsoft.com/office/officeart/2008/layout/LinedList"/>
    <dgm:cxn modelId="{D7C9B27F-9EB7-49CC-9229-B1FFEEDD58A9}" type="presParOf" srcId="{A717CC5C-9ED1-4DAE-9B69-E7B368293890}" destId="{D89B9C7C-DE08-4AF7-84FA-B4FBE64E208E}" srcOrd="1" destOrd="0" presId="urn:microsoft.com/office/officeart/2008/layout/LinedList"/>
    <dgm:cxn modelId="{AD44EC20-8C96-4788-8221-B5C6EBCC8752}" type="presParOf" srcId="{F799E8AC-3C30-48A1-80D7-19852CCD1634}" destId="{9C2E0DE6-874B-4FDF-8D57-DC45AA118598}" srcOrd="4" destOrd="0" presId="urn:microsoft.com/office/officeart/2008/layout/LinedList"/>
    <dgm:cxn modelId="{2B96E023-EA25-4923-ACDB-C953D5ADC9E7}" type="presParOf" srcId="{F799E8AC-3C30-48A1-80D7-19852CCD1634}" destId="{3E5668DD-4B0B-4E95-8C34-98C10EDAA673}" srcOrd="5" destOrd="0" presId="urn:microsoft.com/office/officeart/2008/layout/LinedList"/>
    <dgm:cxn modelId="{C62B621D-1723-4968-8997-2C66572DA02B}" type="presParOf" srcId="{3E5668DD-4B0B-4E95-8C34-98C10EDAA673}" destId="{97416713-1008-49B7-990B-9C1F020F21C5}" srcOrd="0" destOrd="0" presId="urn:microsoft.com/office/officeart/2008/layout/LinedList"/>
    <dgm:cxn modelId="{4226BE62-0676-42F6-B08B-07773F9F08EC}" type="presParOf" srcId="{3E5668DD-4B0B-4E95-8C34-98C10EDAA673}" destId="{59FF1767-BD76-4DB9-BCD7-C1200F4EFE94}" srcOrd="1" destOrd="0" presId="urn:microsoft.com/office/officeart/2008/layout/LinedList"/>
    <dgm:cxn modelId="{A01DD865-382E-4122-91B7-89098EAD0D9E}" type="presParOf" srcId="{F799E8AC-3C30-48A1-80D7-19852CCD1634}" destId="{A706A43C-8A0A-4717-837E-B231F38A7CD8}" srcOrd="6" destOrd="0" presId="urn:microsoft.com/office/officeart/2008/layout/LinedList"/>
    <dgm:cxn modelId="{5E4AEC74-C99C-4E0D-946B-F72C472C9863}" type="presParOf" srcId="{F799E8AC-3C30-48A1-80D7-19852CCD1634}" destId="{B0C83237-9C49-417D-8886-9AE5635DE3C7}" srcOrd="7" destOrd="0" presId="urn:microsoft.com/office/officeart/2008/layout/LinedList"/>
    <dgm:cxn modelId="{5E4C49BF-3A8E-4BF2-A641-1CE98E3C7A39}" type="presParOf" srcId="{B0C83237-9C49-417D-8886-9AE5635DE3C7}" destId="{2235376F-553D-4D98-98C0-BCA8E93370A7}" srcOrd="0" destOrd="0" presId="urn:microsoft.com/office/officeart/2008/layout/LinedList"/>
    <dgm:cxn modelId="{529E514C-39B7-42AF-8F75-8970A5DB449F}" type="presParOf" srcId="{B0C83237-9C49-417D-8886-9AE5635DE3C7}" destId="{1947BD71-B4C0-4118-8A25-CEEF9AF2AB75}" srcOrd="1" destOrd="0" presId="urn:microsoft.com/office/officeart/2008/layout/LinedList"/>
    <dgm:cxn modelId="{170CC50A-DA6A-4C4C-B03E-9DED5973C7A9}" type="presParOf" srcId="{F799E8AC-3C30-48A1-80D7-19852CCD1634}" destId="{CE807CF6-D209-4FED-AA79-963CBA55C984}" srcOrd="8" destOrd="0" presId="urn:microsoft.com/office/officeart/2008/layout/LinedList"/>
    <dgm:cxn modelId="{0EA4BAA0-E225-41D9-A252-4B7404B303FA}" type="presParOf" srcId="{F799E8AC-3C30-48A1-80D7-19852CCD1634}" destId="{ECC68094-B59E-4114-A42F-9912E5C2B2B1}" srcOrd="9" destOrd="0" presId="urn:microsoft.com/office/officeart/2008/layout/LinedList"/>
    <dgm:cxn modelId="{6FB631EA-3A84-4799-A35D-0CD298781F92}" type="presParOf" srcId="{ECC68094-B59E-4114-A42F-9912E5C2B2B1}" destId="{8640B2E4-3622-42C3-AE8F-ABBC6AB14CAE}" srcOrd="0" destOrd="0" presId="urn:microsoft.com/office/officeart/2008/layout/LinedList"/>
    <dgm:cxn modelId="{5CD6254B-2B1A-4E0D-91E6-800464E64FF5}" type="presParOf" srcId="{ECC68094-B59E-4114-A42F-9912E5C2B2B1}" destId="{3379BEC9-44F2-44B9-999A-3C468CA3B8D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EED0E2-0469-4180-8CCB-2750A5FFB441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24CD544A-5F05-4191-8403-ED18B3ACD309}">
      <dgm:prSet/>
      <dgm:spPr/>
      <dgm:t>
        <a:bodyPr/>
        <a:lstStyle/>
        <a:p>
          <a:pPr rtl="0"/>
          <a:r>
            <a:rPr lang="ru-RU" smtClean="0"/>
            <a:t>Гепатит С уже многие годы является излечимым заболеванием!</a:t>
          </a:r>
          <a:endParaRPr lang="ru-RU"/>
        </a:p>
      </dgm:t>
    </dgm:pt>
    <dgm:pt modelId="{7F0D164A-5F8A-49E8-A129-E02D809F95BA}" type="parTrans" cxnId="{7B9C3057-7E27-4AB1-BA78-04E49373E744}">
      <dgm:prSet/>
      <dgm:spPr/>
      <dgm:t>
        <a:bodyPr/>
        <a:lstStyle/>
        <a:p>
          <a:endParaRPr lang="ru-RU"/>
        </a:p>
      </dgm:t>
    </dgm:pt>
    <dgm:pt modelId="{DD696791-0281-49B4-9535-FB1EC50FDBED}" type="sibTrans" cxnId="{7B9C3057-7E27-4AB1-BA78-04E49373E744}">
      <dgm:prSet/>
      <dgm:spPr/>
      <dgm:t>
        <a:bodyPr/>
        <a:lstStyle/>
        <a:p>
          <a:endParaRPr lang="ru-RU"/>
        </a:p>
      </dgm:t>
    </dgm:pt>
    <dgm:pt modelId="{D0D61CF6-84B9-4764-941B-6690101160A4}">
      <dgm:prSet/>
      <dgm:spPr/>
      <dgm:t>
        <a:bodyPr/>
        <a:lstStyle/>
        <a:p>
          <a:pPr rtl="0"/>
          <a:r>
            <a:rPr lang="ru-RU" smtClean="0"/>
            <a:t>Прием курса противовирусных препаратов приводит к полному удалению (элиминации) вируса из организма человека</a:t>
          </a:r>
          <a:endParaRPr lang="ru-RU"/>
        </a:p>
      </dgm:t>
    </dgm:pt>
    <dgm:pt modelId="{8D99B052-690A-4462-8EC6-175F94A1692C}" type="parTrans" cxnId="{BD95E66D-978E-451B-B7DC-29E4DB15C3A4}">
      <dgm:prSet/>
      <dgm:spPr/>
      <dgm:t>
        <a:bodyPr/>
        <a:lstStyle/>
        <a:p>
          <a:endParaRPr lang="ru-RU"/>
        </a:p>
      </dgm:t>
    </dgm:pt>
    <dgm:pt modelId="{0ED81F68-4B44-41C5-908E-1180F9A9738C}" type="sibTrans" cxnId="{BD95E66D-978E-451B-B7DC-29E4DB15C3A4}">
      <dgm:prSet/>
      <dgm:spPr/>
      <dgm:t>
        <a:bodyPr/>
        <a:lstStyle/>
        <a:p>
          <a:endParaRPr lang="ru-RU"/>
        </a:p>
      </dgm:t>
    </dgm:pt>
    <dgm:pt modelId="{49C2184D-3977-4031-8E40-40D9D2FC226B}">
      <dgm:prSet/>
      <dgm:spPr/>
      <dgm:t>
        <a:bodyPr/>
        <a:lstStyle/>
        <a:p>
          <a:pPr rtl="0"/>
          <a:r>
            <a:rPr lang="ru-RU" smtClean="0"/>
            <a:t>НО! Лечение гепатита С – процесс длительный и имеет много особенностей, поэтому назначать курс препаратов должен только врач</a:t>
          </a:r>
          <a:endParaRPr lang="ru-RU"/>
        </a:p>
      </dgm:t>
    </dgm:pt>
    <dgm:pt modelId="{43C56B1E-7363-4733-98DF-C2524221B0BF}" type="parTrans" cxnId="{F84123AA-E499-4EA2-9237-0F74DF32A9E1}">
      <dgm:prSet/>
      <dgm:spPr/>
      <dgm:t>
        <a:bodyPr/>
        <a:lstStyle/>
        <a:p>
          <a:endParaRPr lang="ru-RU"/>
        </a:p>
      </dgm:t>
    </dgm:pt>
    <dgm:pt modelId="{98DD1611-845F-43E8-A4D2-99AE7731988A}" type="sibTrans" cxnId="{F84123AA-E499-4EA2-9237-0F74DF32A9E1}">
      <dgm:prSet/>
      <dgm:spPr/>
      <dgm:t>
        <a:bodyPr/>
        <a:lstStyle/>
        <a:p>
          <a:endParaRPr lang="ru-RU"/>
        </a:p>
      </dgm:t>
    </dgm:pt>
    <dgm:pt modelId="{3AAC2C2A-50C4-4A03-B7B9-CC6D8B83E175}">
      <dgm:prSet/>
      <dgm:spPr/>
      <dgm:t>
        <a:bodyPr/>
        <a:lstStyle/>
        <a:p>
          <a:pPr rtl="0"/>
          <a:r>
            <a:rPr lang="ru-RU" smtClean="0"/>
            <a:t>Человек, который успешно вылечился от гепатита С, не может заразить других людей</a:t>
          </a:r>
          <a:endParaRPr lang="ru-RU"/>
        </a:p>
      </dgm:t>
    </dgm:pt>
    <dgm:pt modelId="{07537FCB-2363-48F6-99EC-CEA84A942EF5}" type="parTrans" cxnId="{5A328E29-8BF4-477E-BADE-5E9EACB29086}">
      <dgm:prSet/>
      <dgm:spPr/>
      <dgm:t>
        <a:bodyPr/>
        <a:lstStyle/>
        <a:p>
          <a:endParaRPr lang="ru-RU"/>
        </a:p>
      </dgm:t>
    </dgm:pt>
    <dgm:pt modelId="{386222FE-5B44-41B4-B1EB-65FB1752C931}" type="sibTrans" cxnId="{5A328E29-8BF4-477E-BADE-5E9EACB29086}">
      <dgm:prSet/>
      <dgm:spPr/>
      <dgm:t>
        <a:bodyPr/>
        <a:lstStyle/>
        <a:p>
          <a:endParaRPr lang="ru-RU"/>
        </a:p>
      </dgm:t>
    </dgm:pt>
    <dgm:pt modelId="{7CAA89FC-C8A7-4D72-BCCF-F077BB46EA12}" type="pres">
      <dgm:prSet presAssocID="{4CEED0E2-0469-4180-8CCB-2750A5FFB441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491C3730-DD44-4C18-989C-889E7EA8F92C}" type="pres">
      <dgm:prSet presAssocID="{24CD544A-5F05-4191-8403-ED18B3ACD309}" presName="noChildren" presStyleCnt="0"/>
      <dgm:spPr/>
    </dgm:pt>
    <dgm:pt modelId="{0F853E18-3887-40AC-A9C8-CE9D832BBFD2}" type="pres">
      <dgm:prSet presAssocID="{24CD544A-5F05-4191-8403-ED18B3ACD309}" presName="gap" presStyleCnt="0"/>
      <dgm:spPr/>
    </dgm:pt>
    <dgm:pt modelId="{452E9630-6AF3-42C3-8DA1-252F6460F4EA}" type="pres">
      <dgm:prSet presAssocID="{24CD544A-5F05-4191-8403-ED18B3ACD309}" presName="medCircle2" presStyleLbl="vennNode1" presStyleIdx="0" presStyleCnt="4"/>
      <dgm:spPr/>
    </dgm:pt>
    <dgm:pt modelId="{4060DD31-3078-487A-ACDA-ADB0BEA612F1}" type="pres">
      <dgm:prSet presAssocID="{24CD544A-5F05-4191-8403-ED18B3ACD309}" presName="txLvlOnly1" presStyleLbl="revTx" presStyleIdx="0" presStyleCnt="4"/>
      <dgm:spPr/>
      <dgm:t>
        <a:bodyPr/>
        <a:lstStyle/>
        <a:p>
          <a:endParaRPr lang="ru-RU"/>
        </a:p>
      </dgm:t>
    </dgm:pt>
    <dgm:pt modelId="{011F79A1-50C9-4A01-901F-D94C77434EB9}" type="pres">
      <dgm:prSet presAssocID="{D0D61CF6-84B9-4764-941B-6690101160A4}" presName="noChildren" presStyleCnt="0"/>
      <dgm:spPr/>
    </dgm:pt>
    <dgm:pt modelId="{A7F83BF0-E333-4DA7-8C9A-4E86DE584C47}" type="pres">
      <dgm:prSet presAssocID="{D0D61CF6-84B9-4764-941B-6690101160A4}" presName="gap" presStyleCnt="0"/>
      <dgm:spPr/>
    </dgm:pt>
    <dgm:pt modelId="{43D11A69-5162-4A7F-9281-69E5857F8156}" type="pres">
      <dgm:prSet presAssocID="{D0D61CF6-84B9-4764-941B-6690101160A4}" presName="medCircle2" presStyleLbl="vennNode1" presStyleIdx="1" presStyleCnt="4"/>
      <dgm:spPr/>
    </dgm:pt>
    <dgm:pt modelId="{027C8F1E-9521-480C-B183-3016D9775B5D}" type="pres">
      <dgm:prSet presAssocID="{D0D61CF6-84B9-4764-941B-6690101160A4}" presName="txLvlOnly1" presStyleLbl="revTx" presStyleIdx="1" presStyleCnt="4"/>
      <dgm:spPr/>
      <dgm:t>
        <a:bodyPr/>
        <a:lstStyle/>
        <a:p>
          <a:endParaRPr lang="ru-RU"/>
        </a:p>
      </dgm:t>
    </dgm:pt>
    <dgm:pt modelId="{BAE66099-1B47-479A-A19A-C2D284BDB967}" type="pres">
      <dgm:prSet presAssocID="{49C2184D-3977-4031-8E40-40D9D2FC226B}" presName="noChildren" presStyleCnt="0"/>
      <dgm:spPr/>
    </dgm:pt>
    <dgm:pt modelId="{26D9D29A-21E4-486A-88C9-8538270EF34A}" type="pres">
      <dgm:prSet presAssocID="{49C2184D-3977-4031-8E40-40D9D2FC226B}" presName="gap" presStyleCnt="0"/>
      <dgm:spPr/>
    </dgm:pt>
    <dgm:pt modelId="{4CCAA9F4-1156-499F-8695-963AF46A7F1D}" type="pres">
      <dgm:prSet presAssocID="{49C2184D-3977-4031-8E40-40D9D2FC226B}" presName="medCircle2" presStyleLbl="vennNode1" presStyleIdx="2" presStyleCnt="4"/>
      <dgm:spPr/>
    </dgm:pt>
    <dgm:pt modelId="{97DB776D-55B2-4616-8E58-4C2200112EAD}" type="pres">
      <dgm:prSet presAssocID="{49C2184D-3977-4031-8E40-40D9D2FC226B}" presName="txLvlOnly1" presStyleLbl="revTx" presStyleIdx="2" presStyleCnt="4"/>
      <dgm:spPr/>
      <dgm:t>
        <a:bodyPr/>
        <a:lstStyle/>
        <a:p>
          <a:endParaRPr lang="ru-RU"/>
        </a:p>
      </dgm:t>
    </dgm:pt>
    <dgm:pt modelId="{415DD4F5-7E50-4554-B5FD-672B2405C6D4}" type="pres">
      <dgm:prSet presAssocID="{3AAC2C2A-50C4-4A03-B7B9-CC6D8B83E175}" presName="noChildren" presStyleCnt="0"/>
      <dgm:spPr/>
    </dgm:pt>
    <dgm:pt modelId="{C446851C-F562-43A7-AFE0-02A48F338F06}" type="pres">
      <dgm:prSet presAssocID="{3AAC2C2A-50C4-4A03-B7B9-CC6D8B83E175}" presName="gap" presStyleCnt="0"/>
      <dgm:spPr/>
    </dgm:pt>
    <dgm:pt modelId="{3ECCA3CD-F044-4752-A5B9-EEF76CD1190B}" type="pres">
      <dgm:prSet presAssocID="{3AAC2C2A-50C4-4A03-B7B9-CC6D8B83E175}" presName="medCircle2" presStyleLbl="vennNode1" presStyleIdx="3" presStyleCnt="4"/>
      <dgm:spPr/>
    </dgm:pt>
    <dgm:pt modelId="{E490BA76-559D-47D7-832D-6755BE1DDE43}" type="pres">
      <dgm:prSet presAssocID="{3AAC2C2A-50C4-4A03-B7B9-CC6D8B83E175}" presName="txLvlOnly1" presStyleLbl="revTx" presStyleIdx="3" presStyleCnt="4"/>
      <dgm:spPr/>
      <dgm:t>
        <a:bodyPr/>
        <a:lstStyle/>
        <a:p>
          <a:endParaRPr lang="ru-RU"/>
        </a:p>
      </dgm:t>
    </dgm:pt>
  </dgm:ptLst>
  <dgm:cxnLst>
    <dgm:cxn modelId="{48F78FB2-4561-44CC-BA2A-F39C0DF599D4}" type="presOf" srcId="{49C2184D-3977-4031-8E40-40D9D2FC226B}" destId="{97DB776D-55B2-4616-8E58-4C2200112EAD}" srcOrd="0" destOrd="0" presId="urn:microsoft.com/office/officeart/2008/layout/VerticalCircleList"/>
    <dgm:cxn modelId="{EE3354C2-ACDA-489C-B10D-B586BA113AAC}" type="presOf" srcId="{D0D61CF6-84B9-4764-941B-6690101160A4}" destId="{027C8F1E-9521-480C-B183-3016D9775B5D}" srcOrd="0" destOrd="0" presId="urn:microsoft.com/office/officeart/2008/layout/VerticalCircleList"/>
    <dgm:cxn modelId="{F84123AA-E499-4EA2-9237-0F74DF32A9E1}" srcId="{4CEED0E2-0469-4180-8CCB-2750A5FFB441}" destId="{49C2184D-3977-4031-8E40-40D9D2FC226B}" srcOrd="2" destOrd="0" parTransId="{43C56B1E-7363-4733-98DF-C2524221B0BF}" sibTransId="{98DD1611-845F-43E8-A4D2-99AE7731988A}"/>
    <dgm:cxn modelId="{5A328E29-8BF4-477E-BADE-5E9EACB29086}" srcId="{4CEED0E2-0469-4180-8CCB-2750A5FFB441}" destId="{3AAC2C2A-50C4-4A03-B7B9-CC6D8B83E175}" srcOrd="3" destOrd="0" parTransId="{07537FCB-2363-48F6-99EC-CEA84A942EF5}" sibTransId="{386222FE-5B44-41B4-B1EB-65FB1752C931}"/>
    <dgm:cxn modelId="{175D1F93-6775-4A8E-A479-E5A228CD7247}" type="presOf" srcId="{24CD544A-5F05-4191-8403-ED18B3ACD309}" destId="{4060DD31-3078-487A-ACDA-ADB0BEA612F1}" srcOrd="0" destOrd="0" presId="urn:microsoft.com/office/officeart/2008/layout/VerticalCircleList"/>
    <dgm:cxn modelId="{7B9C3057-7E27-4AB1-BA78-04E49373E744}" srcId="{4CEED0E2-0469-4180-8CCB-2750A5FFB441}" destId="{24CD544A-5F05-4191-8403-ED18B3ACD309}" srcOrd="0" destOrd="0" parTransId="{7F0D164A-5F8A-49E8-A129-E02D809F95BA}" sibTransId="{DD696791-0281-49B4-9535-FB1EC50FDBED}"/>
    <dgm:cxn modelId="{BD95E66D-978E-451B-B7DC-29E4DB15C3A4}" srcId="{4CEED0E2-0469-4180-8CCB-2750A5FFB441}" destId="{D0D61CF6-84B9-4764-941B-6690101160A4}" srcOrd="1" destOrd="0" parTransId="{8D99B052-690A-4462-8EC6-175F94A1692C}" sibTransId="{0ED81F68-4B44-41C5-908E-1180F9A9738C}"/>
    <dgm:cxn modelId="{D158F629-66A8-4621-905B-FD20374675FE}" type="presOf" srcId="{4CEED0E2-0469-4180-8CCB-2750A5FFB441}" destId="{7CAA89FC-C8A7-4D72-BCCF-F077BB46EA12}" srcOrd="0" destOrd="0" presId="urn:microsoft.com/office/officeart/2008/layout/VerticalCircleList"/>
    <dgm:cxn modelId="{CBD0E9DF-9C1B-495D-8D76-30A9BBFB5598}" type="presOf" srcId="{3AAC2C2A-50C4-4A03-B7B9-CC6D8B83E175}" destId="{E490BA76-559D-47D7-832D-6755BE1DDE43}" srcOrd="0" destOrd="0" presId="urn:microsoft.com/office/officeart/2008/layout/VerticalCircleList"/>
    <dgm:cxn modelId="{F9DEC53E-170F-4AE3-8D9F-8415C7A5672F}" type="presParOf" srcId="{7CAA89FC-C8A7-4D72-BCCF-F077BB46EA12}" destId="{491C3730-DD44-4C18-989C-889E7EA8F92C}" srcOrd="0" destOrd="0" presId="urn:microsoft.com/office/officeart/2008/layout/VerticalCircleList"/>
    <dgm:cxn modelId="{8828C4A5-6747-4356-9817-4A93D2B7F962}" type="presParOf" srcId="{491C3730-DD44-4C18-989C-889E7EA8F92C}" destId="{0F853E18-3887-40AC-A9C8-CE9D832BBFD2}" srcOrd="0" destOrd="0" presId="urn:microsoft.com/office/officeart/2008/layout/VerticalCircleList"/>
    <dgm:cxn modelId="{B592DD65-7F38-4FFA-87C0-DA307FF2B002}" type="presParOf" srcId="{491C3730-DD44-4C18-989C-889E7EA8F92C}" destId="{452E9630-6AF3-42C3-8DA1-252F6460F4EA}" srcOrd="1" destOrd="0" presId="urn:microsoft.com/office/officeart/2008/layout/VerticalCircleList"/>
    <dgm:cxn modelId="{1DF46440-07CE-4AEC-8C6A-6FF002A7FDF6}" type="presParOf" srcId="{491C3730-DD44-4C18-989C-889E7EA8F92C}" destId="{4060DD31-3078-487A-ACDA-ADB0BEA612F1}" srcOrd="2" destOrd="0" presId="urn:microsoft.com/office/officeart/2008/layout/VerticalCircleList"/>
    <dgm:cxn modelId="{024D392B-0893-433E-8ED7-731001EEA06A}" type="presParOf" srcId="{7CAA89FC-C8A7-4D72-BCCF-F077BB46EA12}" destId="{011F79A1-50C9-4A01-901F-D94C77434EB9}" srcOrd="1" destOrd="0" presId="urn:microsoft.com/office/officeart/2008/layout/VerticalCircleList"/>
    <dgm:cxn modelId="{75BA400F-6547-464D-94B0-0885DB7B4676}" type="presParOf" srcId="{011F79A1-50C9-4A01-901F-D94C77434EB9}" destId="{A7F83BF0-E333-4DA7-8C9A-4E86DE584C47}" srcOrd="0" destOrd="0" presId="urn:microsoft.com/office/officeart/2008/layout/VerticalCircleList"/>
    <dgm:cxn modelId="{3938E94B-08E0-45E0-8241-575D01156F7B}" type="presParOf" srcId="{011F79A1-50C9-4A01-901F-D94C77434EB9}" destId="{43D11A69-5162-4A7F-9281-69E5857F8156}" srcOrd="1" destOrd="0" presId="urn:microsoft.com/office/officeart/2008/layout/VerticalCircleList"/>
    <dgm:cxn modelId="{0B4333E4-B54A-4DAD-AD75-DC7FDBCAB0AB}" type="presParOf" srcId="{011F79A1-50C9-4A01-901F-D94C77434EB9}" destId="{027C8F1E-9521-480C-B183-3016D9775B5D}" srcOrd="2" destOrd="0" presId="urn:microsoft.com/office/officeart/2008/layout/VerticalCircleList"/>
    <dgm:cxn modelId="{C144F74E-0538-4684-9702-A0E053484A87}" type="presParOf" srcId="{7CAA89FC-C8A7-4D72-BCCF-F077BB46EA12}" destId="{BAE66099-1B47-479A-A19A-C2D284BDB967}" srcOrd="2" destOrd="0" presId="urn:microsoft.com/office/officeart/2008/layout/VerticalCircleList"/>
    <dgm:cxn modelId="{FE388E10-621E-4454-ACF4-18F3FC5A04A4}" type="presParOf" srcId="{BAE66099-1B47-479A-A19A-C2D284BDB967}" destId="{26D9D29A-21E4-486A-88C9-8538270EF34A}" srcOrd="0" destOrd="0" presId="urn:microsoft.com/office/officeart/2008/layout/VerticalCircleList"/>
    <dgm:cxn modelId="{1E76089A-7049-4CF4-A460-C639177C6DBE}" type="presParOf" srcId="{BAE66099-1B47-479A-A19A-C2D284BDB967}" destId="{4CCAA9F4-1156-499F-8695-963AF46A7F1D}" srcOrd="1" destOrd="0" presId="urn:microsoft.com/office/officeart/2008/layout/VerticalCircleList"/>
    <dgm:cxn modelId="{16DDC6B8-D177-4D4B-B88E-3357B366F163}" type="presParOf" srcId="{BAE66099-1B47-479A-A19A-C2D284BDB967}" destId="{97DB776D-55B2-4616-8E58-4C2200112EAD}" srcOrd="2" destOrd="0" presId="urn:microsoft.com/office/officeart/2008/layout/VerticalCircleList"/>
    <dgm:cxn modelId="{FB1696D9-120C-4F4D-8D72-9E304133B53A}" type="presParOf" srcId="{7CAA89FC-C8A7-4D72-BCCF-F077BB46EA12}" destId="{415DD4F5-7E50-4554-B5FD-672B2405C6D4}" srcOrd="3" destOrd="0" presId="urn:microsoft.com/office/officeart/2008/layout/VerticalCircleList"/>
    <dgm:cxn modelId="{32C59FA9-1975-492C-BC17-510E26E106A9}" type="presParOf" srcId="{415DD4F5-7E50-4554-B5FD-672B2405C6D4}" destId="{C446851C-F562-43A7-AFE0-02A48F338F06}" srcOrd="0" destOrd="0" presId="urn:microsoft.com/office/officeart/2008/layout/VerticalCircleList"/>
    <dgm:cxn modelId="{6DEE4462-BCE5-4517-A6E4-3F9CD9EE704F}" type="presParOf" srcId="{415DD4F5-7E50-4554-B5FD-672B2405C6D4}" destId="{3ECCA3CD-F044-4752-A5B9-EEF76CD1190B}" srcOrd="1" destOrd="0" presId="urn:microsoft.com/office/officeart/2008/layout/VerticalCircleList"/>
    <dgm:cxn modelId="{6F358144-6740-4F20-8FBF-262789405621}" type="presParOf" srcId="{415DD4F5-7E50-4554-B5FD-672B2405C6D4}" destId="{E490BA76-559D-47D7-832D-6755BE1DDE43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7310596-5F9E-4356-BAD2-3A56F91E85FE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0894CE2-F4DB-437F-BD89-C81D5F8457EC}">
      <dgm:prSet/>
      <dgm:spPr/>
      <dgm:t>
        <a:bodyPr/>
        <a:lstStyle/>
        <a:p>
          <a:pPr rtl="0"/>
          <a:r>
            <a:rPr lang="ru-RU" smtClean="0"/>
            <a:t>Вирус гепатита С НЕ передается при рукопожатиях, объятиях, поцелуях, совместном использовании посуды и столовых приборов, общего постельного белья</a:t>
          </a:r>
          <a:endParaRPr lang="ru-RU"/>
        </a:p>
      </dgm:t>
    </dgm:pt>
    <dgm:pt modelId="{DE9EE4FF-AB59-45C2-BCAE-A97E14DB0CA1}" type="parTrans" cxnId="{DB3F5968-C743-4F28-BC42-CA02738205A8}">
      <dgm:prSet/>
      <dgm:spPr/>
      <dgm:t>
        <a:bodyPr/>
        <a:lstStyle/>
        <a:p>
          <a:endParaRPr lang="ru-RU"/>
        </a:p>
      </dgm:t>
    </dgm:pt>
    <dgm:pt modelId="{BF91B167-DB80-416B-B411-6D94A025B1E1}" type="sibTrans" cxnId="{DB3F5968-C743-4F28-BC42-CA02738205A8}">
      <dgm:prSet/>
      <dgm:spPr/>
      <dgm:t>
        <a:bodyPr/>
        <a:lstStyle/>
        <a:p>
          <a:endParaRPr lang="ru-RU"/>
        </a:p>
      </dgm:t>
    </dgm:pt>
    <dgm:pt modelId="{2E629028-0B57-4448-AA49-88912CD7D1B2}">
      <dgm:prSet/>
      <dgm:spPr/>
      <dgm:t>
        <a:bodyPr/>
        <a:lstStyle/>
        <a:p>
          <a:pPr rtl="0"/>
          <a:r>
            <a:rPr lang="ru-RU" dirty="0" smtClean="0"/>
            <a:t>Если у кого-то из членов семьи и/или совместно проживающих людей обнаружены антитела к вирусу гепатита С или РНК вируса, всем остальным людям, у которых был риск инфицирования, необходимо сдать анализ крови на антитела к вирусу и РНК вируса гепатита С </a:t>
          </a:r>
          <a:endParaRPr lang="ru-RU" dirty="0"/>
        </a:p>
      </dgm:t>
    </dgm:pt>
    <dgm:pt modelId="{E7EC4935-AD01-4EA0-A5A6-2CB48C938B78}" type="parTrans" cxnId="{4136536D-DB75-4D3A-98B3-D81AA3946896}">
      <dgm:prSet/>
      <dgm:spPr/>
      <dgm:t>
        <a:bodyPr/>
        <a:lstStyle/>
        <a:p>
          <a:endParaRPr lang="ru-RU"/>
        </a:p>
      </dgm:t>
    </dgm:pt>
    <dgm:pt modelId="{6AE2A053-0DF8-40FC-80EA-68689DB9E655}" type="sibTrans" cxnId="{4136536D-DB75-4D3A-98B3-D81AA3946896}">
      <dgm:prSet/>
      <dgm:spPr/>
      <dgm:t>
        <a:bodyPr/>
        <a:lstStyle/>
        <a:p>
          <a:endParaRPr lang="ru-RU"/>
        </a:p>
      </dgm:t>
    </dgm:pt>
    <dgm:pt modelId="{5D396E92-20C9-426F-911C-5AEC7282802A}">
      <dgm:prSet/>
      <dgm:spPr/>
      <dgm:t>
        <a:bodyPr/>
        <a:lstStyle/>
        <a:p>
          <a:pPr rtl="0"/>
          <a:r>
            <a:rPr lang="ru-RU" smtClean="0"/>
            <a:t>Анализ крови на РНК вируса гепатита С проводится всем детям, рожденным от инфицированных вирусом гепатита С матерей</a:t>
          </a:r>
          <a:endParaRPr lang="ru-RU"/>
        </a:p>
      </dgm:t>
    </dgm:pt>
    <dgm:pt modelId="{73AD4AE1-6FCE-4622-9355-949B27A71F05}" type="parTrans" cxnId="{FCF1191B-0FFA-48DB-9452-863A781B682C}">
      <dgm:prSet/>
      <dgm:spPr/>
      <dgm:t>
        <a:bodyPr/>
        <a:lstStyle/>
        <a:p>
          <a:endParaRPr lang="ru-RU"/>
        </a:p>
      </dgm:t>
    </dgm:pt>
    <dgm:pt modelId="{9AD0DC5D-D163-4F42-9F6F-D4BC076A69E6}" type="sibTrans" cxnId="{FCF1191B-0FFA-48DB-9452-863A781B682C}">
      <dgm:prSet/>
      <dgm:spPr/>
      <dgm:t>
        <a:bodyPr/>
        <a:lstStyle/>
        <a:p>
          <a:endParaRPr lang="ru-RU"/>
        </a:p>
      </dgm:t>
    </dgm:pt>
    <dgm:pt modelId="{709CDC85-7111-44A3-A538-DF9D2894220D}">
      <dgm:prSet/>
      <dgm:spPr/>
      <dgm:t>
        <a:bodyPr/>
        <a:lstStyle/>
        <a:p>
          <a:pPr rtl="0"/>
          <a:r>
            <a:rPr lang="ru-RU" smtClean="0"/>
            <a:t>При условии стабильных моногамных отношений в семье риск заражения вирусом гепатита С невысок, но для полного исключения инфицирования рекомендуется использование презервативов</a:t>
          </a:r>
          <a:endParaRPr lang="ru-RU"/>
        </a:p>
      </dgm:t>
    </dgm:pt>
    <dgm:pt modelId="{F57BA79D-0B7B-406D-9D1F-76FD0EE7CEE3}" type="parTrans" cxnId="{C6BDC434-E359-4E32-B1E6-ABAE3FAC7EB7}">
      <dgm:prSet/>
      <dgm:spPr/>
      <dgm:t>
        <a:bodyPr/>
        <a:lstStyle/>
        <a:p>
          <a:endParaRPr lang="ru-RU"/>
        </a:p>
      </dgm:t>
    </dgm:pt>
    <dgm:pt modelId="{59D914CA-06E5-4F5B-BF1F-1D1D79AE8E4C}" type="sibTrans" cxnId="{C6BDC434-E359-4E32-B1E6-ABAE3FAC7EB7}">
      <dgm:prSet/>
      <dgm:spPr/>
      <dgm:t>
        <a:bodyPr/>
        <a:lstStyle/>
        <a:p>
          <a:endParaRPr lang="ru-RU"/>
        </a:p>
      </dgm:t>
    </dgm:pt>
    <dgm:pt modelId="{2404D1AF-F938-48E3-8F48-84D6F0B7D72E}">
      <dgm:prSet/>
      <dgm:spPr/>
      <dgm:t>
        <a:bodyPr/>
        <a:lstStyle/>
        <a:p>
          <a:pPr rtl="0"/>
          <a:r>
            <a:rPr lang="ru-RU" dirty="0" smtClean="0"/>
            <a:t>Передача вируса гепатита С от матери к ребенку возможна, но происходит нечасто, вирус гепатита С не влияет на развитие плода, инфицирование вирусом не влияет на способ </a:t>
          </a:r>
          <a:r>
            <a:rPr lang="ru-RU" dirty="0" err="1" smtClean="0"/>
            <a:t>родоразрешения</a:t>
          </a:r>
          <a:r>
            <a:rPr lang="ru-RU" dirty="0" smtClean="0"/>
            <a:t>, кормление грудью разрешается</a:t>
          </a:r>
          <a:endParaRPr lang="ru-RU" dirty="0"/>
        </a:p>
      </dgm:t>
    </dgm:pt>
    <dgm:pt modelId="{D3B6C90C-DF09-46AE-93B0-F38BC605D8D9}" type="parTrans" cxnId="{D6C61649-E711-4C9E-AA52-728779ED2E14}">
      <dgm:prSet/>
      <dgm:spPr/>
      <dgm:t>
        <a:bodyPr/>
        <a:lstStyle/>
        <a:p>
          <a:endParaRPr lang="ru-RU"/>
        </a:p>
      </dgm:t>
    </dgm:pt>
    <dgm:pt modelId="{0D76A35F-5BC1-459F-B4BE-0510FCB48BB0}" type="sibTrans" cxnId="{D6C61649-E711-4C9E-AA52-728779ED2E14}">
      <dgm:prSet/>
      <dgm:spPr/>
      <dgm:t>
        <a:bodyPr/>
        <a:lstStyle/>
        <a:p>
          <a:endParaRPr lang="ru-RU"/>
        </a:p>
      </dgm:t>
    </dgm:pt>
    <dgm:pt modelId="{04585933-1DED-4059-B349-26CF654D21DA}">
      <dgm:prSet/>
      <dgm:spPr/>
      <dgm:t>
        <a:bodyPr/>
        <a:lstStyle/>
        <a:p>
          <a:pPr rtl="0"/>
          <a:r>
            <a:rPr lang="ru-RU" smtClean="0"/>
            <a:t>Необходимо сообщать об инфицировании вирусом гепатита С всем, врачам, особенно  при лечении зубов и проведении хирургических операций</a:t>
          </a:r>
          <a:endParaRPr lang="ru-RU"/>
        </a:p>
      </dgm:t>
    </dgm:pt>
    <dgm:pt modelId="{E3E30191-6FCB-4ADB-A2B1-5AF873636D57}" type="parTrans" cxnId="{668C43DA-D890-44BA-9C66-49262CD35EFB}">
      <dgm:prSet/>
      <dgm:spPr/>
      <dgm:t>
        <a:bodyPr/>
        <a:lstStyle/>
        <a:p>
          <a:endParaRPr lang="ru-RU"/>
        </a:p>
      </dgm:t>
    </dgm:pt>
    <dgm:pt modelId="{DFF4F121-0DE1-4EBD-9D48-3208E6E4E9A1}" type="sibTrans" cxnId="{668C43DA-D890-44BA-9C66-49262CD35EFB}">
      <dgm:prSet/>
      <dgm:spPr/>
      <dgm:t>
        <a:bodyPr/>
        <a:lstStyle/>
        <a:p>
          <a:endParaRPr lang="ru-RU"/>
        </a:p>
      </dgm:t>
    </dgm:pt>
    <dgm:pt modelId="{DE25DC21-45E2-40C4-A0B0-064022E97B1C}">
      <dgm:prSet/>
      <dgm:spPr/>
      <dgm:t>
        <a:bodyPr/>
        <a:lstStyle/>
        <a:p>
          <a:pPr rtl="0"/>
          <a:r>
            <a:rPr lang="ru-RU" smtClean="0"/>
            <a:t>Всем инфицированным необходимо полностью исключить употребление алкоголя, на поздней стадии гепатита С необходимо соблюдать специальную диету</a:t>
          </a:r>
          <a:endParaRPr lang="ru-RU"/>
        </a:p>
      </dgm:t>
    </dgm:pt>
    <dgm:pt modelId="{97E0C921-149D-44F7-A861-3388C6D59858}" type="parTrans" cxnId="{50F24F99-554E-4EAF-B048-6A6B82ACD449}">
      <dgm:prSet/>
      <dgm:spPr/>
      <dgm:t>
        <a:bodyPr/>
        <a:lstStyle/>
        <a:p>
          <a:endParaRPr lang="ru-RU"/>
        </a:p>
      </dgm:t>
    </dgm:pt>
    <dgm:pt modelId="{F7B5B50E-5D6D-4EC3-A0BB-7713BDEB1AC5}" type="sibTrans" cxnId="{50F24F99-554E-4EAF-B048-6A6B82ACD449}">
      <dgm:prSet/>
      <dgm:spPr/>
      <dgm:t>
        <a:bodyPr/>
        <a:lstStyle/>
        <a:p>
          <a:endParaRPr lang="ru-RU"/>
        </a:p>
      </dgm:t>
    </dgm:pt>
    <dgm:pt modelId="{FA615B32-E1C3-4756-8873-9EAA6E14AC50}">
      <dgm:prSet/>
      <dgm:spPr/>
      <dgm:t>
        <a:bodyPr/>
        <a:lstStyle/>
        <a:p>
          <a:pPr rtl="0"/>
          <a:r>
            <a:rPr lang="ru-RU" smtClean="0"/>
            <a:t>Ограничений по занятию спортом нет, но стоит помнить о путях передачи при контактных видах спорта, связанных с получением травм</a:t>
          </a:r>
          <a:endParaRPr lang="ru-RU"/>
        </a:p>
      </dgm:t>
    </dgm:pt>
    <dgm:pt modelId="{421C0172-63A5-4C2E-805F-9A9BF2481F41}" type="parTrans" cxnId="{58C64E94-E326-4F1C-84B5-8FBEDFD494E7}">
      <dgm:prSet/>
      <dgm:spPr/>
      <dgm:t>
        <a:bodyPr/>
        <a:lstStyle/>
        <a:p>
          <a:endParaRPr lang="ru-RU"/>
        </a:p>
      </dgm:t>
    </dgm:pt>
    <dgm:pt modelId="{3516DD9D-21AC-482E-A7BB-C16685AD5DF6}" type="sibTrans" cxnId="{58C64E94-E326-4F1C-84B5-8FBEDFD494E7}">
      <dgm:prSet/>
      <dgm:spPr/>
      <dgm:t>
        <a:bodyPr/>
        <a:lstStyle/>
        <a:p>
          <a:endParaRPr lang="ru-RU"/>
        </a:p>
      </dgm:t>
    </dgm:pt>
    <dgm:pt modelId="{6C85B173-D79A-4A09-9CB3-D3F2F5D77F9A}" type="pres">
      <dgm:prSet presAssocID="{67310596-5F9E-4356-BAD2-3A56F91E85F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7897AEC-3687-47EC-875A-3E9A69D76E9B}" type="pres">
      <dgm:prSet presAssocID="{D0894CE2-F4DB-437F-BD89-C81D5F8457EC}" presName="thickLine" presStyleLbl="alignNode1" presStyleIdx="0" presStyleCnt="8"/>
      <dgm:spPr/>
    </dgm:pt>
    <dgm:pt modelId="{BDC8B985-2AB9-4014-BDDC-D6C359D6D105}" type="pres">
      <dgm:prSet presAssocID="{D0894CE2-F4DB-437F-BD89-C81D5F8457EC}" presName="horz1" presStyleCnt="0"/>
      <dgm:spPr/>
    </dgm:pt>
    <dgm:pt modelId="{DDAD96A3-4370-4890-AC02-3F14414E14F6}" type="pres">
      <dgm:prSet presAssocID="{D0894CE2-F4DB-437F-BD89-C81D5F8457EC}" presName="tx1" presStyleLbl="revTx" presStyleIdx="0" presStyleCnt="8"/>
      <dgm:spPr/>
      <dgm:t>
        <a:bodyPr/>
        <a:lstStyle/>
        <a:p>
          <a:endParaRPr lang="ru-RU"/>
        </a:p>
      </dgm:t>
    </dgm:pt>
    <dgm:pt modelId="{D034178B-BA8C-4757-9444-2DF3F5B17DBA}" type="pres">
      <dgm:prSet presAssocID="{D0894CE2-F4DB-437F-BD89-C81D5F8457EC}" presName="vert1" presStyleCnt="0"/>
      <dgm:spPr/>
    </dgm:pt>
    <dgm:pt modelId="{48425F93-98AC-4D27-93EA-786113291EAE}" type="pres">
      <dgm:prSet presAssocID="{2E629028-0B57-4448-AA49-88912CD7D1B2}" presName="thickLine" presStyleLbl="alignNode1" presStyleIdx="1" presStyleCnt="8"/>
      <dgm:spPr/>
    </dgm:pt>
    <dgm:pt modelId="{6B9A619B-CC90-4F16-A63F-E775C4C04C45}" type="pres">
      <dgm:prSet presAssocID="{2E629028-0B57-4448-AA49-88912CD7D1B2}" presName="horz1" presStyleCnt="0"/>
      <dgm:spPr/>
    </dgm:pt>
    <dgm:pt modelId="{41C88314-B35B-4E2A-9675-5BFD0BB42B21}" type="pres">
      <dgm:prSet presAssocID="{2E629028-0B57-4448-AA49-88912CD7D1B2}" presName="tx1" presStyleLbl="revTx" presStyleIdx="1" presStyleCnt="8" custScaleY="168420"/>
      <dgm:spPr/>
      <dgm:t>
        <a:bodyPr/>
        <a:lstStyle/>
        <a:p>
          <a:endParaRPr lang="ru-RU"/>
        </a:p>
      </dgm:t>
    </dgm:pt>
    <dgm:pt modelId="{5E025A6E-E655-4473-B593-5413AA1F4260}" type="pres">
      <dgm:prSet presAssocID="{2E629028-0B57-4448-AA49-88912CD7D1B2}" presName="vert1" presStyleCnt="0"/>
      <dgm:spPr/>
    </dgm:pt>
    <dgm:pt modelId="{B6EB8625-E1F4-4F17-9D1F-0F2F8FCE5EA0}" type="pres">
      <dgm:prSet presAssocID="{5D396E92-20C9-426F-911C-5AEC7282802A}" presName="thickLine" presStyleLbl="alignNode1" presStyleIdx="2" presStyleCnt="8"/>
      <dgm:spPr/>
    </dgm:pt>
    <dgm:pt modelId="{F426A83E-ABA7-43FE-A573-0E2B19E247C7}" type="pres">
      <dgm:prSet presAssocID="{5D396E92-20C9-426F-911C-5AEC7282802A}" presName="horz1" presStyleCnt="0"/>
      <dgm:spPr/>
    </dgm:pt>
    <dgm:pt modelId="{D322308C-3BF3-4F68-8646-C7360ECCDCB5}" type="pres">
      <dgm:prSet presAssocID="{5D396E92-20C9-426F-911C-5AEC7282802A}" presName="tx1" presStyleLbl="revTx" presStyleIdx="2" presStyleCnt="8"/>
      <dgm:spPr/>
      <dgm:t>
        <a:bodyPr/>
        <a:lstStyle/>
        <a:p>
          <a:endParaRPr lang="ru-RU"/>
        </a:p>
      </dgm:t>
    </dgm:pt>
    <dgm:pt modelId="{A9023AC9-A302-4C3D-BF5C-E054F05380CB}" type="pres">
      <dgm:prSet presAssocID="{5D396E92-20C9-426F-911C-5AEC7282802A}" presName="vert1" presStyleCnt="0"/>
      <dgm:spPr/>
    </dgm:pt>
    <dgm:pt modelId="{2A167528-4015-4E31-AD39-A49CD4C71C96}" type="pres">
      <dgm:prSet presAssocID="{709CDC85-7111-44A3-A538-DF9D2894220D}" presName="thickLine" presStyleLbl="alignNode1" presStyleIdx="3" presStyleCnt="8"/>
      <dgm:spPr/>
    </dgm:pt>
    <dgm:pt modelId="{961B9BAE-D7CC-4857-A10B-E730654F5CF5}" type="pres">
      <dgm:prSet presAssocID="{709CDC85-7111-44A3-A538-DF9D2894220D}" presName="horz1" presStyleCnt="0"/>
      <dgm:spPr/>
    </dgm:pt>
    <dgm:pt modelId="{3D418D3B-8B30-4C8B-8470-68C46A7C022C}" type="pres">
      <dgm:prSet presAssocID="{709CDC85-7111-44A3-A538-DF9D2894220D}" presName="tx1" presStyleLbl="revTx" presStyleIdx="3" presStyleCnt="8"/>
      <dgm:spPr/>
      <dgm:t>
        <a:bodyPr/>
        <a:lstStyle/>
        <a:p>
          <a:endParaRPr lang="ru-RU"/>
        </a:p>
      </dgm:t>
    </dgm:pt>
    <dgm:pt modelId="{D0719580-5E22-4819-9D84-34548B909562}" type="pres">
      <dgm:prSet presAssocID="{709CDC85-7111-44A3-A538-DF9D2894220D}" presName="vert1" presStyleCnt="0"/>
      <dgm:spPr/>
    </dgm:pt>
    <dgm:pt modelId="{58C4CAEA-D4C2-49D4-BA4E-06B7A0A38C3D}" type="pres">
      <dgm:prSet presAssocID="{2404D1AF-F938-48E3-8F48-84D6F0B7D72E}" presName="thickLine" presStyleLbl="alignNode1" presStyleIdx="4" presStyleCnt="8"/>
      <dgm:spPr/>
    </dgm:pt>
    <dgm:pt modelId="{0E41ABE9-FCF8-4E99-A231-43CD87D4AA75}" type="pres">
      <dgm:prSet presAssocID="{2404D1AF-F938-48E3-8F48-84D6F0B7D72E}" presName="horz1" presStyleCnt="0"/>
      <dgm:spPr/>
    </dgm:pt>
    <dgm:pt modelId="{11A23547-BE00-4DA9-BA20-D01B5C921A98}" type="pres">
      <dgm:prSet presAssocID="{2404D1AF-F938-48E3-8F48-84D6F0B7D72E}" presName="tx1" presStyleLbl="revTx" presStyleIdx="4" presStyleCnt="8" custScaleY="146075"/>
      <dgm:spPr/>
      <dgm:t>
        <a:bodyPr/>
        <a:lstStyle/>
        <a:p>
          <a:endParaRPr lang="ru-RU"/>
        </a:p>
      </dgm:t>
    </dgm:pt>
    <dgm:pt modelId="{3C34C28E-05B1-4B79-8EB1-F373CCE612E5}" type="pres">
      <dgm:prSet presAssocID="{2404D1AF-F938-48E3-8F48-84D6F0B7D72E}" presName="vert1" presStyleCnt="0"/>
      <dgm:spPr/>
    </dgm:pt>
    <dgm:pt modelId="{EFED895E-5F6F-4755-B81B-1F175F9EB1CE}" type="pres">
      <dgm:prSet presAssocID="{04585933-1DED-4059-B349-26CF654D21DA}" presName="thickLine" presStyleLbl="alignNode1" presStyleIdx="5" presStyleCnt="8"/>
      <dgm:spPr/>
    </dgm:pt>
    <dgm:pt modelId="{66859D64-13D5-48DF-90A9-6EE5D1E0BB60}" type="pres">
      <dgm:prSet presAssocID="{04585933-1DED-4059-B349-26CF654D21DA}" presName="horz1" presStyleCnt="0"/>
      <dgm:spPr/>
    </dgm:pt>
    <dgm:pt modelId="{627ED424-EF3F-4F49-869D-BBC0DF2E9D30}" type="pres">
      <dgm:prSet presAssocID="{04585933-1DED-4059-B349-26CF654D21DA}" presName="tx1" presStyleLbl="revTx" presStyleIdx="5" presStyleCnt="8"/>
      <dgm:spPr/>
      <dgm:t>
        <a:bodyPr/>
        <a:lstStyle/>
        <a:p>
          <a:endParaRPr lang="ru-RU"/>
        </a:p>
      </dgm:t>
    </dgm:pt>
    <dgm:pt modelId="{23C0BCC0-9400-42EE-8E6B-B72E7F1D7B93}" type="pres">
      <dgm:prSet presAssocID="{04585933-1DED-4059-B349-26CF654D21DA}" presName="vert1" presStyleCnt="0"/>
      <dgm:spPr/>
    </dgm:pt>
    <dgm:pt modelId="{2A7E77B6-7E1C-4A24-A458-34618DDBF141}" type="pres">
      <dgm:prSet presAssocID="{DE25DC21-45E2-40C4-A0B0-064022E97B1C}" presName="thickLine" presStyleLbl="alignNode1" presStyleIdx="6" presStyleCnt="8"/>
      <dgm:spPr/>
    </dgm:pt>
    <dgm:pt modelId="{27C3EEE1-71D6-40D4-8382-28070A71ECF4}" type="pres">
      <dgm:prSet presAssocID="{DE25DC21-45E2-40C4-A0B0-064022E97B1C}" presName="horz1" presStyleCnt="0"/>
      <dgm:spPr/>
    </dgm:pt>
    <dgm:pt modelId="{51707350-CD9D-4BD9-853F-FFA114D776C2}" type="pres">
      <dgm:prSet presAssocID="{DE25DC21-45E2-40C4-A0B0-064022E97B1C}" presName="tx1" presStyleLbl="revTx" presStyleIdx="6" presStyleCnt="8"/>
      <dgm:spPr/>
      <dgm:t>
        <a:bodyPr/>
        <a:lstStyle/>
        <a:p>
          <a:endParaRPr lang="ru-RU"/>
        </a:p>
      </dgm:t>
    </dgm:pt>
    <dgm:pt modelId="{D4B6CD45-7C57-4BA4-BE6B-D4FC3BF933F9}" type="pres">
      <dgm:prSet presAssocID="{DE25DC21-45E2-40C4-A0B0-064022E97B1C}" presName="vert1" presStyleCnt="0"/>
      <dgm:spPr/>
    </dgm:pt>
    <dgm:pt modelId="{8187307A-90C2-441E-ABA5-BD9C8EEBA01D}" type="pres">
      <dgm:prSet presAssocID="{FA615B32-E1C3-4756-8873-9EAA6E14AC50}" presName="thickLine" presStyleLbl="alignNode1" presStyleIdx="7" presStyleCnt="8"/>
      <dgm:spPr/>
    </dgm:pt>
    <dgm:pt modelId="{E15EBFA8-7C4E-4E76-AA71-6BDA536D574C}" type="pres">
      <dgm:prSet presAssocID="{FA615B32-E1C3-4756-8873-9EAA6E14AC50}" presName="horz1" presStyleCnt="0"/>
      <dgm:spPr/>
    </dgm:pt>
    <dgm:pt modelId="{529C24E9-3F19-40A7-9667-9181ECB2128E}" type="pres">
      <dgm:prSet presAssocID="{FA615B32-E1C3-4756-8873-9EAA6E14AC50}" presName="tx1" presStyleLbl="revTx" presStyleIdx="7" presStyleCnt="8"/>
      <dgm:spPr/>
      <dgm:t>
        <a:bodyPr/>
        <a:lstStyle/>
        <a:p>
          <a:endParaRPr lang="ru-RU"/>
        </a:p>
      </dgm:t>
    </dgm:pt>
    <dgm:pt modelId="{821AD436-AD7A-4068-AC63-645CAEC14764}" type="pres">
      <dgm:prSet presAssocID="{FA615B32-E1C3-4756-8873-9EAA6E14AC50}" presName="vert1" presStyleCnt="0"/>
      <dgm:spPr/>
    </dgm:pt>
  </dgm:ptLst>
  <dgm:cxnLst>
    <dgm:cxn modelId="{CC4AC005-CF7C-47BB-B3F0-6FE0B1512A2C}" type="presOf" srcId="{2404D1AF-F938-48E3-8F48-84D6F0B7D72E}" destId="{11A23547-BE00-4DA9-BA20-D01B5C921A98}" srcOrd="0" destOrd="0" presId="urn:microsoft.com/office/officeart/2008/layout/LinedList"/>
    <dgm:cxn modelId="{C6BDC434-E359-4E32-B1E6-ABAE3FAC7EB7}" srcId="{67310596-5F9E-4356-BAD2-3A56F91E85FE}" destId="{709CDC85-7111-44A3-A538-DF9D2894220D}" srcOrd="3" destOrd="0" parTransId="{F57BA79D-0B7B-406D-9D1F-76FD0EE7CEE3}" sibTransId="{59D914CA-06E5-4F5B-BF1F-1D1D79AE8E4C}"/>
    <dgm:cxn modelId="{4136536D-DB75-4D3A-98B3-D81AA3946896}" srcId="{67310596-5F9E-4356-BAD2-3A56F91E85FE}" destId="{2E629028-0B57-4448-AA49-88912CD7D1B2}" srcOrd="1" destOrd="0" parTransId="{E7EC4935-AD01-4EA0-A5A6-2CB48C938B78}" sibTransId="{6AE2A053-0DF8-40FC-80EA-68689DB9E655}"/>
    <dgm:cxn modelId="{E61DC8D4-F7E8-4416-87D4-2BC7405CE6B8}" type="presOf" srcId="{FA615B32-E1C3-4756-8873-9EAA6E14AC50}" destId="{529C24E9-3F19-40A7-9667-9181ECB2128E}" srcOrd="0" destOrd="0" presId="urn:microsoft.com/office/officeart/2008/layout/LinedList"/>
    <dgm:cxn modelId="{133AE9E3-3034-4BB4-9C62-D33BDC3EC311}" type="presOf" srcId="{67310596-5F9E-4356-BAD2-3A56F91E85FE}" destId="{6C85B173-D79A-4A09-9CB3-D3F2F5D77F9A}" srcOrd="0" destOrd="0" presId="urn:microsoft.com/office/officeart/2008/layout/LinedList"/>
    <dgm:cxn modelId="{7EF2AA9A-DA74-4B7B-925C-771511151148}" type="presOf" srcId="{DE25DC21-45E2-40C4-A0B0-064022E97B1C}" destId="{51707350-CD9D-4BD9-853F-FFA114D776C2}" srcOrd="0" destOrd="0" presId="urn:microsoft.com/office/officeart/2008/layout/LinedList"/>
    <dgm:cxn modelId="{82707CE8-DD2A-418B-8D3F-93815C004F10}" type="presOf" srcId="{5D396E92-20C9-426F-911C-5AEC7282802A}" destId="{D322308C-3BF3-4F68-8646-C7360ECCDCB5}" srcOrd="0" destOrd="0" presId="urn:microsoft.com/office/officeart/2008/layout/LinedList"/>
    <dgm:cxn modelId="{981E73E6-6477-447D-88BC-5DFBD87D4F25}" type="presOf" srcId="{04585933-1DED-4059-B349-26CF654D21DA}" destId="{627ED424-EF3F-4F49-869D-BBC0DF2E9D30}" srcOrd="0" destOrd="0" presId="urn:microsoft.com/office/officeart/2008/layout/LinedList"/>
    <dgm:cxn modelId="{86BE68CC-4363-4501-B750-8214381490DC}" type="presOf" srcId="{D0894CE2-F4DB-437F-BD89-C81D5F8457EC}" destId="{DDAD96A3-4370-4890-AC02-3F14414E14F6}" srcOrd="0" destOrd="0" presId="urn:microsoft.com/office/officeart/2008/layout/LinedList"/>
    <dgm:cxn modelId="{10526195-6F51-411A-A440-82AA91E35D05}" type="presOf" srcId="{709CDC85-7111-44A3-A538-DF9D2894220D}" destId="{3D418D3B-8B30-4C8B-8470-68C46A7C022C}" srcOrd="0" destOrd="0" presId="urn:microsoft.com/office/officeart/2008/layout/LinedList"/>
    <dgm:cxn modelId="{44F19B81-DB7C-4F29-A777-74991A72E1E0}" type="presOf" srcId="{2E629028-0B57-4448-AA49-88912CD7D1B2}" destId="{41C88314-B35B-4E2A-9675-5BFD0BB42B21}" srcOrd="0" destOrd="0" presId="urn:microsoft.com/office/officeart/2008/layout/LinedList"/>
    <dgm:cxn modelId="{D6C61649-E711-4C9E-AA52-728779ED2E14}" srcId="{67310596-5F9E-4356-BAD2-3A56F91E85FE}" destId="{2404D1AF-F938-48E3-8F48-84D6F0B7D72E}" srcOrd="4" destOrd="0" parTransId="{D3B6C90C-DF09-46AE-93B0-F38BC605D8D9}" sibTransId="{0D76A35F-5BC1-459F-B4BE-0510FCB48BB0}"/>
    <dgm:cxn modelId="{FCF1191B-0FFA-48DB-9452-863A781B682C}" srcId="{67310596-5F9E-4356-BAD2-3A56F91E85FE}" destId="{5D396E92-20C9-426F-911C-5AEC7282802A}" srcOrd="2" destOrd="0" parTransId="{73AD4AE1-6FCE-4622-9355-949B27A71F05}" sibTransId="{9AD0DC5D-D163-4F42-9F6F-D4BC076A69E6}"/>
    <dgm:cxn modelId="{50F24F99-554E-4EAF-B048-6A6B82ACD449}" srcId="{67310596-5F9E-4356-BAD2-3A56F91E85FE}" destId="{DE25DC21-45E2-40C4-A0B0-064022E97B1C}" srcOrd="6" destOrd="0" parTransId="{97E0C921-149D-44F7-A861-3388C6D59858}" sibTransId="{F7B5B50E-5D6D-4EC3-A0BB-7713BDEB1AC5}"/>
    <dgm:cxn modelId="{58C64E94-E326-4F1C-84B5-8FBEDFD494E7}" srcId="{67310596-5F9E-4356-BAD2-3A56F91E85FE}" destId="{FA615B32-E1C3-4756-8873-9EAA6E14AC50}" srcOrd="7" destOrd="0" parTransId="{421C0172-63A5-4C2E-805F-9A9BF2481F41}" sibTransId="{3516DD9D-21AC-482E-A7BB-C16685AD5DF6}"/>
    <dgm:cxn modelId="{668C43DA-D890-44BA-9C66-49262CD35EFB}" srcId="{67310596-5F9E-4356-BAD2-3A56F91E85FE}" destId="{04585933-1DED-4059-B349-26CF654D21DA}" srcOrd="5" destOrd="0" parTransId="{E3E30191-6FCB-4ADB-A2B1-5AF873636D57}" sibTransId="{DFF4F121-0DE1-4EBD-9D48-3208E6E4E9A1}"/>
    <dgm:cxn modelId="{DB3F5968-C743-4F28-BC42-CA02738205A8}" srcId="{67310596-5F9E-4356-BAD2-3A56F91E85FE}" destId="{D0894CE2-F4DB-437F-BD89-C81D5F8457EC}" srcOrd="0" destOrd="0" parTransId="{DE9EE4FF-AB59-45C2-BCAE-A97E14DB0CA1}" sibTransId="{BF91B167-DB80-416B-B411-6D94A025B1E1}"/>
    <dgm:cxn modelId="{5AEF8910-9E55-4EAE-85C2-24431721A755}" type="presParOf" srcId="{6C85B173-D79A-4A09-9CB3-D3F2F5D77F9A}" destId="{27897AEC-3687-47EC-875A-3E9A69D76E9B}" srcOrd="0" destOrd="0" presId="urn:microsoft.com/office/officeart/2008/layout/LinedList"/>
    <dgm:cxn modelId="{E0F2FAED-F8E1-43B1-A302-74837A7FE0A4}" type="presParOf" srcId="{6C85B173-D79A-4A09-9CB3-D3F2F5D77F9A}" destId="{BDC8B985-2AB9-4014-BDDC-D6C359D6D105}" srcOrd="1" destOrd="0" presId="urn:microsoft.com/office/officeart/2008/layout/LinedList"/>
    <dgm:cxn modelId="{DFEF8587-3268-4F78-B74E-141935EEBBEB}" type="presParOf" srcId="{BDC8B985-2AB9-4014-BDDC-D6C359D6D105}" destId="{DDAD96A3-4370-4890-AC02-3F14414E14F6}" srcOrd="0" destOrd="0" presId="urn:microsoft.com/office/officeart/2008/layout/LinedList"/>
    <dgm:cxn modelId="{A130CADA-925B-4729-9E4A-203F3EC48910}" type="presParOf" srcId="{BDC8B985-2AB9-4014-BDDC-D6C359D6D105}" destId="{D034178B-BA8C-4757-9444-2DF3F5B17DBA}" srcOrd="1" destOrd="0" presId="urn:microsoft.com/office/officeart/2008/layout/LinedList"/>
    <dgm:cxn modelId="{1306328C-C596-4B63-98B9-811EAD6569A2}" type="presParOf" srcId="{6C85B173-D79A-4A09-9CB3-D3F2F5D77F9A}" destId="{48425F93-98AC-4D27-93EA-786113291EAE}" srcOrd="2" destOrd="0" presId="urn:microsoft.com/office/officeart/2008/layout/LinedList"/>
    <dgm:cxn modelId="{A77F7E78-7AA7-452D-8252-305DDD00E43D}" type="presParOf" srcId="{6C85B173-D79A-4A09-9CB3-D3F2F5D77F9A}" destId="{6B9A619B-CC90-4F16-A63F-E775C4C04C45}" srcOrd="3" destOrd="0" presId="urn:microsoft.com/office/officeart/2008/layout/LinedList"/>
    <dgm:cxn modelId="{5BBC495E-C003-4E46-8CB2-7A0FAE88E799}" type="presParOf" srcId="{6B9A619B-CC90-4F16-A63F-E775C4C04C45}" destId="{41C88314-B35B-4E2A-9675-5BFD0BB42B21}" srcOrd="0" destOrd="0" presId="urn:microsoft.com/office/officeart/2008/layout/LinedList"/>
    <dgm:cxn modelId="{40D1C04D-CCFD-4831-B145-267B89C1A4B9}" type="presParOf" srcId="{6B9A619B-CC90-4F16-A63F-E775C4C04C45}" destId="{5E025A6E-E655-4473-B593-5413AA1F4260}" srcOrd="1" destOrd="0" presId="urn:microsoft.com/office/officeart/2008/layout/LinedList"/>
    <dgm:cxn modelId="{E1528D9E-1B56-48DC-8A33-DC2C7F00BC1C}" type="presParOf" srcId="{6C85B173-D79A-4A09-9CB3-D3F2F5D77F9A}" destId="{B6EB8625-E1F4-4F17-9D1F-0F2F8FCE5EA0}" srcOrd="4" destOrd="0" presId="urn:microsoft.com/office/officeart/2008/layout/LinedList"/>
    <dgm:cxn modelId="{AD049EF4-1C31-46A6-AFE3-9334B64ADDCD}" type="presParOf" srcId="{6C85B173-D79A-4A09-9CB3-D3F2F5D77F9A}" destId="{F426A83E-ABA7-43FE-A573-0E2B19E247C7}" srcOrd="5" destOrd="0" presId="urn:microsoft.com/office/officeart/2008/layout/LinedList"/>
    <dgm:cxn modelId="{A99E1BD1-6A1A-4EAE-BC9F-0A55DBA814C2}" type="presParOf" srcId="{F426A83E-ABA7-43FE-A573-0E2B19E247C7}" destId="{D322308C-3BF3-4F68-8646-C7360ECCDCB5}" srcOrd="0" destOrd="0" presId="urn:microsoft.com/office/officeart/2008/layout/LinedList"/>
    <dgm:cxn modelId="{E02D7048-FDD5-4F73-BD87-5EC0F969E9D0}" type="presParOf" srcId="{F426A83E-ABA7-43FE-A573-0E2B19E247C7}" destId="{A9023AC9-A302-4C3D-BF5C-E054F05380CB}" srcOrd="1" destOrd="0" presId="urn:microsoft.com/office/officeart/2008/layout/LinedList"/>
    <dgm:cxn modelId="{78B1A762-C505-4E12-81C9-74B0D9E0EE65}" type="presParOf" srcId="{6C85B173-D79A-4A09-9CB3-D3F2F5D77F9A}" destId="{2A167528-4015-4E31-AD39-A49CD4C71C96}" srcOrd="6" destOrd="0" presId="urn:microsoft.com/office/officeart/2008/layout/LinedList"/>
    <dgm:cxn modelId="{6AB859EE-CBE4-4208-9F25-AD9F173AE199}" type="presParOf" srcId="{6C85B173-D79A-4A09-9CB3-D3F2F5D77F9A}" destId="{961B9BAE-D7CC-4857-A10B-E730654F5CF5}" srcOrd="7" destOrd="0" presId="urn:microsoft.com/office/officeart/2008/layout/LinedList"/>
    <dgm:cxn modelId="{BB63C176-717F-408C-ABC8-2303834E29B5}" type="presParOf" srcId="{961B9BAE-D7CC-4857-A10B-E730654F5CF5}" destId="{3D418D3B-8B30-4C8B-8470-68C46A7C022C}" srcOrd="0" destOrd="0" presId="urn:microsoft.com/office/officeart/2008/layout/LinedList"/>
    <dgm:cxn modelId="{610C6A60-71F1-4F21-BCD2-BC3D0D8C0ACD}" type="presParOf" srcId="{961B9BAE-D7CC-4857-A10B-E730654F5CF5}" destId="{D0719580-5E22-4819-9D84-34548B909562}" srcOrd="1" destOrd="0" presId="urn:microsoft.com/office/officeart/2008/layout/LinedList"/>
    <dgm:cxn modelId="{A0AA4320-A27E-4C8E-A682-98BBD22DF04A}" type="presParOf" srcId="{6C85B173-D79A-4A09-9CB3-D3F2F5D77F9A}" destId="{58C4CAEA-D4C2-49D4-BA4E-06B7A0A38C3D}" srcOrd="8" destOrd="0" presId="urn:microsoft.com/office/officeart/2008/layout/LinedList"/>
    <dgm:cxn modelId="{0899DCE1-569B-418C-A53B-D0C6694549AA}" type="presParOf" srcId="{6C85B173-D79A-4A09-9CB3-D3F2F5D77F9A}" destId="{0E41ABE9-FCF8-4E99-A231-43CD87D4AA75}" srcOrd="9" destOrd="0" presId="urn:microsoft.com/office/officeart/2008/layout/LinedList"/>
    <dgm:cxn modelId="{2DB8A348-ACDE-4DF8-82E4-0BCA2346A205}" type="presParOf" srcId="{0E41ABE9-FCF8-4E99-A231-43CD87D4AA75}" destId="{11A23547-BE00-4DA9-BA20-D01B5C921A98}" srcOrd="0" destOrd="0" presId="urn:microsoft.com/office/officeart/2008/layout/LinedList"/>
    <dgm:cxn modelId="{849761ED-3974-4606-9A79-83C0A67A0D7D}" type="presParOf" srcId="{0E41ABE9-FCF8-4E99-A231-43CD87D4AA75}" destId="{3C34C28E-05B1-4B79-8EB1-F373CCE612E5}" srcOrd="1" destOrd="0" presId="urn:microsoft.com/office/officeart/2008/layout/LinedList"/>
    <dgm:cxn modelId="{31DA2363-EF3E-42AD-8615-6FDA27A5185B}" type="presParOf" srcId="{6C85B173-D79A-4A09-9CB3-D3F2F5D77F9A}" destId="{EFED895E-5F6F-4755-B81B-1F175F9EB1CE}" srcOrd="10" destOrd="0" presId="urn:microsoft.com/office/officeart/2008/layout/LinedList"/>
    <dgm:cxn modelId="{7B46AACE-DC42-45E3-9A6C-FD57290BBD7F}" type="presParOf" srcId="{6C85B173-D79A-4A09-9CB3-D3F2F5D77F9A}" destId="{66859D64-13D5-48DF-90A9-6EE5D1E0BB60}" srcOrd="11" destOrd="0" presId="urn:microsoft.com/office/officeart/2008/layout/LinedList"/>
    <dgm:cxn modelId="{40436C89-38DC-4214-A762-52C85A26F225}" type="presParOf" srcId="{66859D64-13D5-48DF-90A9-6EE5D1E0BB60}" destId="{627ED424-EF3F-4F49-869D-BBC0DF2E9D30}" srcOrd="0" destOrd="0" presId="urn:microsoft.com/office/officeart/2008/layout/LinedList"/>
    <dgm:cxn modelId="{4A3236C5-F789-4DD6-A645-DECF25F1B447}" type="presParOf" srcId="{66859D64-13D5-48DF-90A9-6EE5D1E0BB60}" destId="{23C0BCC0-9400-42EE-8E6B-B72E7F1D7B93}" srcOrd="1" destOrd="0" presId="urn:microsoft.com/office/officeart/2008/layout/LinedList"/>
    <dgm:cxn modelId="{9F423CA8-937F-4F16-ADF4-AFAE0437226B}" type="presParOf" srcId="{6C85B173-D79A-4A09-9CB3-D3F2F5D77F9A}" destId="{2A7E77B6-7E1C-4A24-A458-34618DDBF141}" srcOrd="12" destOrd="0" presId="urn:microsoft.com/office/officeart/2008/layout/LinedList"/>
    <dgm:cxn modelId="{9D4A7BB5-462E-4F7E-879D-05EDE390F7A2}" type="presParOf" srcId="{6C85B173-D79A-4A09-9CB3-D3F2F5D77F9A}" destId="{27C3EEE1-71D6-40D4-8382-28070A71ECF4}" srcOrd="13" destOrd="0" presId="urn:microsoft.com/office/officeart/2008/layout/LinedList"/>
    <dgm:cxn modelId="{517D8115-EFDB-49ED-83B8-F07819BE5CA9}" type="presParOf" srcId="{27C3EEE1-71D6-40D4-8382-28070A71ECF4}" destId="{51707350-CD9D-4BD9-853F-FFA114D776C2}" srcOrd="0" destOrd="0" presId="urn:microsoft.com/office/officeart/2008/layout/LinedList"/>
    <dgm:cxn modelId="{48F656FF-7E7A-49AA-9327-943A55A81059}" type="presParOf" srcId="{27C3EEE1-71D6-40D4-8382-28070A71ECF4}" destId="{D4B6CD45-7C57-4BA4-BE6B-D4FC3BF933F9}" srcOrd="1" destOrd="0" presId="urn:microsoft.com/office/officeart/2008/layout/LinedList"/>
    <dgm:cxn modelId="{091F41F2-EB3D-47AA-AFCE-9D2381DABD75}" type="presParOf" srcId="{6C85B173-D79A-4A09-9CB3-D3F2F5D77F9A}" destId="{8187307A-90C2-441E-ABA5-BD9C8EEBA01D}" srcOrd="14" destOrd="0" presId="urn:microsoft.com/office/officeart/2008/layout/LinedList"/>
    <dgm:cxn modelId="{3AF89E85-68A3-4D52-BBCD-58EA7AA96CE2}" type="presParOf" srcId="{6C85B173-D79A-4A09-9CB3-D3F2F5D77F9A}" destId="{E15EBFA8-7C4E-4E76-AA71-6BDA536D574C}" srcOrd="15" destOrd="0" presId="urn:microsoft.com/office/officeart/2008/layout/LinedList"/>
    <dgm:cxn modelId="{77BA493A-EAE3-4B78-8607-89ACE7A7665B}" type="presParOf" srcId="{E15EBFA8-7C4E-4E76-AA71-6BDA536D574C}" destId="{529C24E9-3F19-40A7-9667-9181ECB2128E}" srcOrd="0" destOrd="0" presId="urn:microsoft.com/office/officeart/2008/layout/LinedList"/>
    <dgm:cxn modelId="{100E571D-DA3B-492A-8038-F0286EA03185}" type="presParOf" srcId="{E15EBFA8-7C4E-4E76-AA71-6BDA536D574C}" destId="{821AD436-AD7A-4068-AC63-645CAEC147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32DE9-31B9-4A12-971F-1309D276D445}">
      <dsp:nvSpPr>
        <dsp:cNvPr id="0" name=""/>
        <dsp:cNvSpPr/>
      </dsp:nvSpPr>
      <dsp:spPr>
        <a:xfrm>
          <a:off x="0" y="3136818"/>
          <a:ext cx="4305672" cy="16866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Если после инфицирования организм человека не смог самостоятельно справиться с вирусом, и он продолжает размножаться более 6 мес., значит заболевание перешло в хроническую форму</a:t>
          </a:r>
          <a:endParaRPr lang="ru-RU" sz="1600" kern="1200" dirty="0"/>
        </a:p>
      </dsp:txBody>
      <dsp:txXfrm>
        <a:off x="0" y="3136818"/>
        <a:ext cx="4305672" cy="1686616"/>
      </dsp:txXfrm>
    </dsp:sp>
    <dsp:sp modelId="{C0F84723-CF92-420F-A438-0EBEE5B6F360}">
      <dsp:nvSpPr>
        <dsp:cNvPr id="0" name=""/>
        <dsp:cNvSpPr/>
      </dsp:nvSpPr>
      <dsp:spPr>
        <a:xfrm rot="10800000">
          <a:off x="0" y="1568959"/>
          <a:ext cx="4305672" cy="1583300"/>
        </a:xfrm>
        <a:prstGeom prst="upArrowCallout">
          <a:avLst/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Гепатит С</a:t>
          </a:r>
          <a:endParaRPr lang="ru-RU" sz="1600" kern="1200" dirty="0"/>
        </a:p>
      </dsp:txBody>
      <dsp:txXfrm rot="-10800000">
        <a:off x="0" y="1568959"/>
        <a:ext cx="4305672" cy="555738"/>
      </dsp:txXfrm>
    </dsp:sp>
    <dsp:sp modelId="{75122A2F-C2D6-4B6E-93FB-C5818075FEE9}">
      <dsp:nvSpPr>
        <dsp:cNvPr id="0" name=""/>
        <dsp:cNvSpPr/>
      </dsp:nvSpPr>
      <dsp:spPr>
        <a:xfrm>
          <a:off x="0" y="2124698"/>
          <a:ext cx="4305672" cy="47340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заболевание , которое вызывается вирусом гепатита С</a:t>
          </a:r>
          <a:endParaRPr lang="ru-RU" sz="1600" kern="1200" dirty="0"/>
        </a:p>
      </dsp:txBody>
      <dsp:txXfrm>
        <a:off x="0" y="2124698"/>
        <a:ext cx="4305672" cy="473406"/>
      </dsp:txXfrm>
    </dsp:sp>
    <dsp:sp modelId="{C549DC7F-A72D-41EC-93FE-2780E5478131}">
      <dsp:nvSpPr>
        <dsp:cNvPr id="0" name=""/>
        <dsp:cNvSpPr/>
      </dsp:nvSpPr>
      <dsp:spPr>
        <a:xfrm rot="10800000">
          <a:off x="0" y="1100"/>
          <a:ext cx="4305672" cy="1583300"/>
        </a:xfrm>
        <a:prstGeom prst="upArrowCallout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Гепатит</a:t>
          </a:r>
          <a:endParaRPr lang="ru-RU" sz="1600" kern="1200" dirty="0"/>
        </a:p>
      </dsp:txBody>
      <dsp:txXfrm rot="-10800000">
        <a:off x="0" y="1100"/>
        <a:ext cx="4305672" cy="555738"/>
      </dsp:txXfrm>
    </dsp:sp>
    <dsp:sp modelId="{71644124-48DA-477D-84C4-73C4E26F2B93}">
      <dsp:nvSpPr>
        <dsp:cNvPr id="0" name=""/>
        <dsp:cNvSpPr/>
      </dsp:nvSpPr>
      <dsp:spPr>
        <a:xfrm>
          <a:off x="0" y="556839"/>
          <a:ext cx="4305672" cy="473406"/>
        </a:xfrm>
        <a:prstGeom prst="rect">
          <a:avLst/>
        </a:prstGeom>
        <a:solidFill>
          <a:schemeClr val="accent4">
            <a:tint val="40000"/>
            <a:alpha val="90000"/>
            <a:hueOff val="-9949213"/>
            <a:satOff val="-53137"/>
            <a:lumOff val="-519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9949213"/>
              <a:satOff val="-53137"/>
              <a:lumOff val="-51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воспаление печени, крупного органа, находящегося в правом подреберье</a:t>
          </a:r>
          <a:endParaRPr lang="ru-RU" sz="1600" kern="1200" dirty="0"/>
        </a:p>
      </dsp:txBody>
      <dsp:txXfrm>
        <a:off x="0" y="556839"/>
        <a:ext cx="4305672" cy="4734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3F32B-DAF9-41F9-961C-21C47A07B25A}">
      <dsp:nvSpPr>
        <dsp:cNvPr id="0" name=""/>
        <dsp:cNvSpPr/>
      </dsp:nvSpPr>
      <dsp:spPr>
        <a:xfrm>
          <a:off x="7451185" y="852062"/>
          <a:ext cx="181661" cy="336217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E931D-48F0-4775-8A75-AE6CA78AE970}">
      <dsp:nvSpPr>
        <dsp:cNvPr id="0" name=""/>
        <dsp:cNvSpPr/>
      </dsp:nvSpPr>
      <dsp:spPr>
        <a:xfrm>
          <a:off x="181661" y="852062"/>
          <a:ext cx="4724732" cy="3362172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ED633-01EF-4C64-9D62-0C554A86E9BE}">
      <dsp:nvSpPr>
        <dsp:cNvPr id="0" name=""/>
        <dsp:cNvSpPr/>
      </dsp:nvSpPr>
      <dsp:spPr>
        <a:xfrm>
          <a:off x="0" y="449204"/>
          <a:ext cx="4543070" cy="318032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347DC-66C7-40D5-8850-5CD04D18E452}">
      <dsp:nvSpPr>
        <dsp:cNvPr id="0" name=""/>
        <dsp:cNvSpPr/>
      </dsp:nvSpPr>
      <dsp:spPr>
        <a:xfrm>
          <a:off x="366376" y="3630655"/>
          <a:ext cx="4358355" cy="39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040" tIns="72390" rIns="19304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13-19.03.23</a:t>
          </a:r>
          <a:endParaRPr lang="ru-RU" sz="1900" kern="1200" dirty="0"/>
        </a:p>
      </dsp:txBody>
      <dsp:txXfrm>
        <a:off x="366376" y="3630655"/>
        <a:ext cx="4358355" cy="399093"/>
      </dsp:txXfrm>
    </dsp:sp>
    <dsp:sp modelId="{675C5044-8934-4E09-A56B-0ECB4E08DB36}">
      <dsp:nvSpPr>
        <dsp:cNvPr id="0" name=""/>
        <dsp:cNvSpPr/>
      </dsp:nvSpPr>
      <dsp:spPr>
        <a:xfrm>
          <a:off x="5098741" y="852062"/>
          <a:ext cx="2160095" cy="3362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Неделя по борьбе с заражением и распространением хронического гепатита С</a:t>
          </a:r>
          <a:endParaRPr lang="ru-RU" sz="1900" kern="1200" dirty="0"/>
        </a:p>
      </dsp:txBody>
      <dsp:txXfrm>
        <a:off x="5098741" y="852062"/>
        <a:ext cx="2160095" cy="33621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7339A-FBF9-43A3-A16B-4AAB2BF9D294}">
      <dsp:nvSpPr>
        <dsp:cNvPr id="0" name=""/>
        <dsp:cNvSpPr/>
      </dsp:nvSpPr>
      <dsp:spPr>
        <a:xfrm>
          <a:off x="-5534577" y="-847349"/>
          <a:ext cx="6589755" cy="6589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D0054-BA9C-439A-8789-C143B464CB3F}">
      <dsp:nvSpPr>
        <dsp:cNvPr id="0" name=""/>
        <dsp:cNvSpPr/>
      </dsp:nvSpPr>
      <dsp:spPr>
        <a:xfrm>
          <a:off x="393291" y="257773"/>
          <a:ext cx="7310796" cy="5153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06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Вирус – это мельчайшая частица, увидеть которую можно только под микроскопом</a:t>
          </a:r>
          <a:endParaRPr lang="ru-RU" sz="1300" kern="1200"/>
        </a:p>
      </dsp:txBody>
      <dsp:txXfrm>
        <a:off x="393291" y="257773"/>
        <a:ext cx="7310796" cy="515351"/>
      </dsp:txXfrm>
    </dsp:sp>
    <dsp:sp modelId="{BD6FE04A-DA5F-4120-8BD2-C0C74128C529}">
      <dsp:nvSpPr>
        <dsp:cNvPr id="0" name=""/>
        <dsp:cNvSpPr/>
      </dsp:nvSpPr>
      <dsp:spPr>
        <a:xfrm>
          <a:off x="71196" y="193354"/>
          <a:ext cx="644189" cy="6441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D662D-2E33-4EAA-A3EA-AC43BB80B95D}">
      <dsp:nvSpPr>
        <dsp:cNvPr id="0" name=""/>
        <dsp:cNvSpPr/>
      </dsp:nvSpPr>
      <dsp:spPr>
        <a:xfrm>
          <a:off x="817203" y="1030702"/>
          <a:ext cx="6886884" cy="515351"/>
        </a:xfrm>
        <a:prstGeom prst="rect">
          <a:avLst/>
        </a:prstGeom>
        <a:solidFill>
          <a:schemeClr val="accent4">
            <a:hueOff val="-1919999"/>
            <a:satOff val="0"/>
            <a:lumOff val="-6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06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Вирусы могут размножаться только в живых клетках</a:t>
          </a:r>
          <a:endParaRPr lang="ru-RU" sz="1300" kern="1200"/>
        </a:p>
      </dsp:txBody>
      <dsp:txXfrm>
        <a:off x="817203" y="1030702"/>
        <a:ext cx="6886884" cy="515351"/>
      </dsp:txXfrm>
    </dsp:sp>
    <dsp:sp modelId="{4EB7EBD1-F73E-4FA8-BE70-EAC5EFD0E7A1}">
      <dsp:nvSpPr>
        <dsp:cNvPr id="0" name=""/>
        <dsp:cNvSpPr/>
      </dsp:nvSpPr>
      <dsp:spPr>
        <a:xfrm>
          <a:off x="495108" y="966284"/>
          <a:ext cx="644189" cy="6441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919999"/>
              <a:satOff val="0"/>
              <a:lumOff val="-6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59643-620E-4800-BAD6-6CAA6838554C}">
      <dsp:nvSpPr>
        <dsp:cNvPr id="0" name=""/>
        <dsp:cNvSpPr/>
      </dsp:nvSpPr>
      <dsp:spPr>
        <a:xfrm>
          <a:off x="1011047" y="1803632"/>
          <a:ext cx="6693040" cy="515351"/>
        </a:xfrm>
        <a:prstGeom prst="rect">
          <a:avLst/>
        </a:prstGeom>
        <a:solidFill>
          <a:schemeClr val="accent4">
            <a:hueOff val="-3839997"/>
            <a:satOff val="0"/>
            <a:lumOff val="-12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06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Вне живого организма вирусы, как правило, быстро погибают</a:t>
          </a:r>
          <a:endParaRPr lang="ru-RU" sz="1300" kern="1200"/>
        </a:p>
      </dsp:txBody>
      <dsp:txXfrm>
        <a:off x="1011047" y="1803632"/>
        <a:ext cx="6693040" cy="515351"/>
      </dsp:txXfrm>
    </dsp:sp>
    <dsp:sp modelId="{E86E6A99-04DB-4F00-91F4-E0236140CF00}">
      <dsp:nvSpPr>
        <dsp:cNvPr id="0" name=""/>
        <dsp:cNvSpPr/>
      </dsp:nvSpPr>
      <dsp:spPr>
        <a:xfrm>
          <a:off x="688952" y="1739213"/>
          <a:ext cx="644189" cy="6441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839997"/>
              <a:satOff val="0"/>
              <a:lumOff val="-12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D8B7C-4D1C-4EE6-9577-F6C96B3D805B}">
      <dsp:nvSpPr>
        <dsp:cNvPr id="0" name=""/>
        <dsp:cNvSpPr/>
      </dsp:nvSpPr>
      <dsp:spPr>
        <a:xfrm>
          <a:off x="1011047" y="2576072"/>
          <a:ext cx="6693040" cy="515351"/>
        </a:xfrm>
        <a:prstGeom prst="rect">
          <a:avLst/>
        </a:prstGeom>
        <a:solidFill>
          <a:schemeClr val="accent4">
            <a:hueOff val="-5759996"/>
            <a:satOff val="0"/>
            <a:lumOff val="-18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06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Вирус гепатита С содержит РНК, окружен белковой оболочкой</a:t>
          </a:r>
          <a:endParaRPr lang="ru-RU" sz="1300" kern="1200"/>
        </a:p>
      </dsp:txBody>
      <dsp:txXfrm>
        <a:off x="1011047" y="2576072"/>
        <a:ext cx="6693040" cy="515351"/>
      </dsp:txXfrm>
    </dsp:sp>
    <dsp:sp modelId="{12294336-06F7-4226-AFF2-CEC5060D032C}">
      <dsp:nvSpPr>
        <dsp:cNvPr id="0" name=""/>
        <dsp:cNvSpPr/>
      </dsp:nvSpPr>
      <dsp:spPr>
        <a:xfrm>
          <a:off x="688952" y="2511653"/>
          <a:ext cx="644189" cy="6441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759996"/>
              <a:satOff val="0"/>
              <a:lumOff val="-18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8C76B-503C-4018-B589-0E2F33C74347}">
      <dsp:nvSpPr>
        <dsp:cNvPr id="0" name=""/>
        <dsp:cNvSpPr/>
      </dsp:nvSpPr>
      <dsp:spPr>
        <a:xfrm>
          <a:off x="817203" y="3349001"/>
          <a:ext cx="6886884" cy="515351"/>
        </a:xfrm>
        <a:prstGeom prst="rect">
          <a:avLst/>
        </a:prstGeom>
        <a:solidFill>
          <a:schemeClr val="accent4">
            <a:hueOff val="-7679994"/>
            <a:satOff val="0"/>
            <a:lumOff val="-24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06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 результате размножение вируса в клетках печени нарушается их функция и они могут погибнуть, в вирус продолжит размножаться, поражая новые клетки</a:t>
          </a:r>
          <a:endParaRPr lang="ru-RU" sz="1300" kern="1200"/>
        </a:p>
      </dsp:txBody>
      <dsp:txXfrm>
        <a:off x="817203" y="3349001"/>
        <a:ext cx="6886884" cy="515351"/>
      </dsp:txXfrm>
    </dsp:sp>
    <dsp:sp modelId="{53B1AAEA-2472-499D-BCB5-A0539C113EC1}">
      <dsp:nvSpPr>
        <dsp:cNvPr id="0" name=""/>
        <dsp:cNvSpPr/>
      </dsp:nvSpPr>
      <dsp:spPr>
        <a:xfrm>
          <a:off x="495108" y="3284582"/>
          <a:ext cx="644189" cy="6441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679994"/>
              <a:satOff val="0"/>
              <a:lumOff val="-24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721D3-C738-4D17-BC55-ECC2161FA2DC}">
      <dsp:nvSpPr>
        <dsp:cNvPr id="0" name=""/>
        <dsp:cNvSpPr/>
      </dsp:nvSpPr>
      <dsp:spPr>
        <a:xfrm>
          <a:off x="393291" y="4121930"/>
          <a:ext cx="7310796" cy="515351"/>
        </a:xfrm>
        <a:prstGeom prst="rect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060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Вирус принято обозначать </a:t>
          </a:r>
          <a:r>
            <a:rPr lang="en-US" sz="1300" kern="1200" smtClean="0"/>
            <a:t>HCV (Hepatitis C Virus)</a:t>
          </a:r>
          <a:r>
            <a:rPr lang="ru-RU" sz="1300" kern="1200" smtClean="0"/>
            <a:t> </a:t>
          </a:r>
          <a:endParaRPr lang="ru-RU" sz="1300" kern="1200"/>
        </a:p>
      </dsp:txBody>
      <dsp:txXfrm>
        <a:off x="393291" y="4121930"/>
        <a:ext cx="7310796" cy="515351"/>
      </dsp:txXfrm>
    </dsp:sp>
    <dsp:sp modelId="{03C04723-A7F5-4F6B-976C-0E5B746F0CC9}">
      <dsp:nvSpPr>
        <dsp:cNvPr id="0" name=""/>
        <dsp:cNvSpPr/>
      </dsp:nvSpPr>
      <dsp:spPr>
        <a:xfrm>
          <a:off x="71196" y="4057511"/>
          <a:ext cx="644189" cy="6441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599993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5FE69-9B9A-4AA2-81B5-7CFB6F0D2525}">
      <dsp:nvSpPr>
        <dsp:cNvPr id="0" name=""/>
        <dsp:cNvSpPr/>
      </dsp:nvSpPr>
      <dsp:spPr>
        <a:xfrm>
          <a:off x="0" y="0"/>
          <a:ext cx="8147248" cy="2170371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B53CFA-9FD1-4949-A264-1BA20D92C152}">
      <dsp:nvSpPr>
        <dsp:cNvPr id="0" name=""/>
        <dsp:cNvSpPr/>
      </dsp:nvSpPr>
      <dsp:spPr>
        <a:xfrm>
          <a:off x="247035" y="289382"/>
          <a:ext cx="1417255" cy="15916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270B5-4E1B-4FBD-9EC5-822ACD1B53D1}">
      <dsp:nvSpPr>
        <dsp:cNvPr id="0" name=""/>
        <dsp:cNvSpPr/>
      </dsp:nvSpPr>
      <dsp:spPr>
        <a:xfrm rot="10800000">
          <a:off x="247035" y="2170371"/>
          <a:ext cx="1417255" cy="26526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Чаще всего заражение происходит при попадании крови инфицированного человека в кровь или на поврежденную кожу (слизистые оболочки) другого человека</a:t>
          </a:r>
          <a:endParaRPr lang="ru-RU" sz="1200" kern="1200"/>
        </a:p>
      </dsp:txBody>
      <dsp:txXfrm rot="10800000">
        <a:off x="290620" y="2170371"/>
        <a:ext cx="1330085" cy="2609091"/>
      </dsp:txXfrm>
    </dsp:sp>
    <dsp:sp modelId="{A42DF102-7445-4C17-B178-2430602D17A4}">
      <dsp:nvSpPr>
        <dsp:cNvPr id="0" name=""/>
        <dsp:cNvSpPr/>
      </dsp:nvSpPr>
      <dsp:spPr>
        <a:xfrm>
          <a:off x="1806015" y="289382"/>
          <a:ext cx="1417255" cy="15916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5BAE1-6C3B-40EC-87EC-7FD93A4102B9}">
      <dsp:nvSpPr>
        <dsp:cNvPr id="0" name=""/>
        <dsp:cNvSpPr/>
      </dsp:nvSpPr>
      <dsp:spPr>
        <a:xfrm rot="10800000">
          <a:off x="1806015" y="2170371"/>
          <a:ext cx="1417255" cy="26526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2399998"/>
            <a:satOff val="0"/>
            <a:lumOff val="-7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Наиболее высокий риск инфицирования у людей, употребляющих инъекционные наркотики</a:t>
          </a:r>
          <a:endParaRPr lang="ru-RU" sz="1200" kern="1200"/>
        </a:p>
      </dsp:txBody>
      <dsp:txXfrm rot="10800000">
        <a:off x="1849600" y="2170371"/>
        <a:ext cx="1330085" cy="2609091"/>
      </dsp:txXfrm>
    </dsp:sp>
    <dsp:sp modelId="{0642613B-ADC3-4C55-9B92-6454F9118545}">
      <dsp:nvSpPr>
        <dsp:cNvPr id="0" name=""/>
        <dsp:cNvSpPr/>
      </dsp:nvSpPr>
      <dsp:spPr>
        <a:xfrm>
          <a:off x="3364996" y="289382"/>
          <a:ext cx="1417255" cy="15916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6D3D2-D85C-41E3-AA82-BF390251A06F}">
      <dsp:nvSpPr>
        <dsp:cNvPr id="0" name=""/>
        <dsp:cNvSpPr/>
      </dsp:nvSpPr>
      <dsp:spPr>
        <a:xfrm rot="10800000">
          <a:off x="3364996" y="2170371"/>
          <a:ext cx="1417255" cy="26526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Возможно инфицирование при нанесении татуировок, пирсинге, проведении косметологических процедур, маникюра, педикюра (если в салонах используются нестерильные иглы и другие инструменты)</a:t>
          </a:r>
          <a:endParaRPr lang="ru-RU" sz="1200" kern="1200"/>
        </a:p>
      </dsp:txBody>
      <dsp:txXfrm rot="10800000">
        <a:off x="3408581" y="2170371"/>
        <a:ext cx="1330085" cy="2609091"/>
      </dsp:txXfrm>
    </dsp:sp>
    <dsp:sp modelId="{D2E3254B-77DB-49C7-BCE5-BD1A65EA88F0}">
      <dsp:nvSpPr>
        <dsp:cNvPr id="0" name=""/>
        <dsp:cNvSpPr/>
      </dsp:nvSpPr>
      <dsp:spPr>
        <a:xfrm>
          <a:off x="4923977" y="289382"/>
          <a:ext cx="1417255" cy="15916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6E7D2C-BF01-4BDA-A59A-B3177CD6B185}">
      <dsp:nvSpPr>
        <dsp:cNvPr id="0" name=""/>
        <dsp:cNvSpPr/>
      </dsp:nvSpPr>
      <dsp:spPr>
        <a:xfrm rot="10800000">
          <a:off x="4923977" y="2170371"/>
          <a:ext cx="1417255" cy="26526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7199995"/>
            <a:satOff val="0"/>
            <a:lumOff val="-225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 домашних условиях есть риск заражения при использовании общих бритв, маникюрных </a:t>
          </a:r>
          <a:r>
            <a:rPr lang="ru-RU" sz="1200" kern="1200" dirty="0" err="1" smtClean="0"/>
            <a:t>принадлежнос-тей</a:t>
          </a:r>
          <a:r>
            <a:rPr lang="ru-RU" sz="1200" kern="1200" dirty="0" smtClean="0"/>
            <a:t> с другими членами семьи</a:t>
          </a:r>
          <a:endParaRPr lang="ru-RU" sz="1200" kern="1200" dirty="0"/>
        </a:p>
      </dsp:txBody>
      <dsp:txXfrm rot="10800000">
        <a:off x="4967562" y="2170371"/>
        <a:ext cx="1330085" cy="2609091"/>
      </dsp:txXfrm>
    </dsp:sp>
    <dsp:sp modelId="{1C4FC9AD-BEB6-432E-BB35-D94AE44ADCD5}">
      <dsp:nvSpPr>
        <dsp:cNvPr id="0" name=""/>
        <dsp:cNvSpPr/>
      </dsp:nvSpPr>
      <dsp:spPr>
        <a:xfrm>
          <a:off x="6482957" y="289382"/>
          <a:ext cx="1417255" cy="15916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E01831-0DE7-4201-B845-541792C7C40B}">
      <dsp:nvSpPr>
        <dsp:cNvPr id="0" name=""/>
        <dsp:cNvSpPr/>
      </dsp:nvSpPr>
      <dsp:spPr>
        <a:xfrm rot="10800000">
          <a:off x="6482957" y="2170371"/>
          <a:ext cx="1417255" cy="26526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Возможна передача вируса половым путем, а также от инфицирован-ной матери ребенку во время беременности или родов</a:t>
          </a:r>
          <a:endParaRPr lang="ru-RU" sz="1200" kern="1200" dirty="0"/>
        </a:p>
      </dsp:txBody>
      <dsp:txXfrm rot="10800000">
        <a:off x="6526542" y="2170371"/>
        <a:ext cx="1330085" cy="26090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76916-B327-4D52-BC4D-3294F29298E8}">
      <dsp:nvSpPr>
        <dsp:cNvPr id="0" name=""/>
        <dsp:cNvSpPr/>
      </dsp:nvSpPr>
      <dsp:spPr>
        <a:xfrm>
          <a:off x="902238" y="499"/>
          <a:ext cx="1142750" cy="114275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B75A1B4-8C3C-4128-B3CA-1463B33C7F34}">
      <dsp:nvSpPr>
        <dsp:cNvPr id="0" name=""/>
        <dsp:cNvSpPr/>
      </dsp:nvSpPr>
      <dsp:spPr>
        <a:xfrm>
          <a:off x="1473613" y="499"/>
          <a:ext cx="6096989" cy="1142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Отказаться от нанесения татуировок, пирсинга, необоснованных косметологических процедур, в случае проведения обращаться в организации, имеющие необходимые разрешения, использующие безопасные правила работы, одноразовый инструментарий</a:t>
          </a:r>
          <a:endParaRPr lang="ru-RU" sz="1600" kern="1200" dirty="0"/>
        </a:p>
      </dsp:txBody>
      <dsp:txXfrm>
        <a:off x="1473613" y="499"/>
        <a:ext cx="6096989" cy="1142750"/>
      </dsp:txXfrm>
    </dsp:sp>
    <dsp:sp modelId="{C6BA8066-8249-42F1-ABC0-48E742900BA5}">
      <dsp:nvSpPr>
        <dsp:cNvPr id="0" name=""/>
        <dsp:cNvSpPr/>
      </dsp:nvSpPr>
      <dsp:spPr>
        <a:xfrm>
          <a:off x="902238" y="1143249"/>
          <a:ext cx="1142750" cy="1142750"/>
        </a:xfrm>
        <a:prstGeom prst="ellipse">
          <a:avLst/>
        </a:prstGeom>
        <a:solidFill>
          <a:schemeClr val="accent4">
            <a:alpha val="50000"/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C85625D-CC9F-4D3E-A08D-227591B377C7}">
      <dsp:nvSpPr>
        <dsp:cNvPr id="0" name=""/>
        <dsp:cNvSpPr/>
      </dsp:nvSpPr>
      <dsp:spPr>
        <a:xfrm>
          <a:off x="1473613" y="1143249"/>
          <a:ext cx="6096989" cy="1142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В домашних условиях пользоваться только собственными бритвами, маникюрными принадлежностями, зубными щетками, полотенцами и другими средствами гигиены, не допускать их использования другими членами семьи</a:t>
          </a:r>
          <a:endParaRPr lang="ru-RU" sz="1600" kern="1200"/>
        </a:p>
      </dsp:txBody>
      <dsp:txXfrm>
        <a:off x="1473613" y="1143249"/>
        <a:ext cx="6096989" cy="1142750"/>
      </dsp:txXfrm>
    </dsp:sp>
    <dsp:sp modelId="{B3058DBB-3620-4B94-A3D1-CDC25B72FD4B}">
      <dsp:nvSpPr>
        <dsp:cNvPr id="0" name=""/>
        <dsp:cNvSpPr/>
      </dsp:nvSpPr>
      <dsp:spPr>
        <a:xfrm>
          <a:off x="902238" y="2286000"/>
          <a:ext cx="1142750" cy="1142750"/>
        </a:xfrm>
        <a:prstGeom prst="ellipse">
          <a:avLst/>
        </a:prstGeom>
        <a:solidFill>
          <a:schemeClr val="accent4">
            <a:alpha val="50000"/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DF7F5EE-39DF-449D-B6B9-62958FF03D63}">
      <dsp:nvSpPr>
        <dsp:cNvPr id="0" name=""/>
        <dsp:cNvSpPr/>
      </dsp:nvSpPr>
      <dsp:spPr>
        <a:xfrm>
          <a:off x="1473613" y="2286000"/>
          <a:ext cx="6096989" cy="1142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Для профилактики полового пути передачи вируса использовать барьерные средства защиты (презервативы)</a:t>
          </a:r>
          <a:endParaRPr lang="ru-RU" sz="1600" kern="1200"/>
        </a:p>
      </dsp:txBody>
      <dsp:txXfrm>
        <a:off x="1473613" y="2286000"/>
        <a:ext cx="6096989" cy="1142750"/>
      </dsp:txXfrm>
    </dsp:sp>
    <dsp:sp modelId="{E9FF322C-813C-478B-AE7F-1AB5527E25FE}">
      <dsp:nvSpPr>
        <dsp:cNvPr id="0" name=""/>
        <dsp:cNvSpPr/>
      </dsp:nvSpPr>
      <dsp:spPr>
        <a:xfrm>
          <a:off x="902238" y="3428750"/>
          <a:ext cx="1142750" cy="1142750"/>
        </a:xfrm>
        <a:prstGeom prst="ellipse">
          <a:avLst/>
        </a:prstGeom>
        <a:solidFill>
          <a:schemeClr val="accent4">
            <a:alpha val="50000"/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A8BE50D-0291-4E09-98CE-6967E0305BA2}">
      <dsp:nvSpPr>
        <dsp:cNvPr id="0" name=""/>
        <dsp:cNvSpPr/>
      </dsp:nvSpPr>
      <dsp:spPr>
        <a:xfrm>
          <a:off x="1473613" y="3428750"/>
          <a:ext cx="6096989" cy="1142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Перед планированием беременности женщинам рекомендуется пройти обследование на вирус гепатита С</a:t>
          </a:r>
          <a:endParaRPr lang="ru-RU" sz="1600" kern="1200"/>
        </a:p>
      </dsp:txBody>
      <dsp:txXfrm>
        <a:off x="1473613" y="3428750"/>
        <a:ext cx="6096989" cy="11427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BD298-94B3-4203-A1B0-511A9D49EA79}">
      <dsp:nvSpPr>
        <dsp:cNvPr id="0" name=""/>
        <dsp:cNvSpPr/>
      </dsp:nvSpPr>
      <dsp:spPr>
        <a:xfrm>
          <a:off x="394513" y="0"/>
          <a:ext cx="5180713" cy="31953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8860C-D97D-42CF-9DA3-6385C97D6C7A}">
      <dsp:nvSpPr>
        <dsp:cNvPr id="0" name=""/>
        <dsp:cNvSpPr/>
      </dsp:nvSpPr>
      <dsp:spPr>
        <a:xfrm>
          <a:off x="1080123" y="1917213"/>
          <a:ext cx="6743438" cy="31953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 большинстве случаев гепатит С протекает скрыто, человек чувствует себя хорошо и не может назвать период, когда его самочувствие ухудшалось</a:t>
          </a:r>
          <a:br>
            <a:rPr lang="ru-RU" sz="1400" kern="1200" dirty="0" smtClean="0"/>
          </a:b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На ранних стадиях возможны неспецифические симптомы: слабость, повышенная утомляемость, головные боли, в редких случаях может возникнуть пожелтение склер («белков глаз»), пожелтение кожи и кожный зуд</a:t>
          </a:r>
          <a:br>
            <a:rPr lang="ru-RU" sz="1400" kern="1200" dirty="0" smtClean="0"/>
          </a:b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/>
            <a:t>Если хронический гепатит С остается не выявленным много лет и заболевание доходит до стадии цирроза печени, то возникают серьезные симптомы:  снижение массы тела, накопление свободной жидкости в брюшной полости (асцит), кровотечение из вен пищевода, нарушение функции мозга в виде энцефалопатии</a:t>
          </a:r>
          <a:endParaRPr lang="ru-RU" sz="1400" kern="1200" dirty="0"/>
        </a:p>
      </dsp:txBody>
      <dsp:txXfrm>
        <a:off x="1173712" y="2010802"/>
        <a:ext cx="6556260" cy="30081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44237-14DC-4B57-AFC6-F78E8B907363}">
      <dsp:nvSpPr>
        <dsp:cNvPr id="0" name=""/>
        <dsp:cNvSpPr/>
      </dsp:nvSpPr>
      <dsp:spPr>
        <a:xfrm>
          <a:off x="594161" y="1915"/>
          <a:ext cx="1222806" cy="122280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8EE6D49-18D8-416E-BB14-1732C06422AB}">
      <dsp:nvSpPr>
        <dsp:cNvPr id="0" name=""/>
        <dsp:cNvSpPr/>
      </dsp:nvSpPr>
      <dsp:spPr>
        <a:xfrm>
          <a:off x="1205564" y="1915"/>
          <a:ext cx="6524119" cy="1222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При длительном течении заболевания у инфицированного человека происходит замещение нормальной ткани печени соединительной тканью (фиброз) – рубцовые изменения – цирроз печени (конечная стадия фиброза, нарушение структуры печени) – тяжелый (декомпенсированный) цирроз – нарушении функции органа</a:t>
          </a:r>
          <a:endParaRPr lang="ru-RU" sz="1600" kern="1200"/>
        </a:p>
      </dsp:txBody>
      <dsp:txXfrm>
        <a:off x="1205564" y="1915"/>
        <a:ext cx="6524119" cy="1222806"/>
      </dsp:txXfrm>
    </dsp:sp>
    <dsp:sp modelId="{093A801C-45AE-4552-90AF-DE37D84B93F9}">
      <dsp:nvSpPr>
        <dsp:cNvPr id="0" name=""/>
        <dsp:cNvSpPr/>
      </dsp:nvSpPr>
      <dsp:spPr>
        <a:xfrm>
          <a:off x="594161" y="1224721"/>
          <a:ext cx="1222806" cy="1222806"/>
        </a:xfrm>
        <a:prstGeom prst="ellipse">
          <a:avLst/>
        </a:prstGeom>
        <a:solidFill>
          <a:schemeClr val="accent4">
            <a:alpha val="50000"/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0688F12-5FA1-4D54-9EBA-0BEFEF071AD9}">
      <dsp:nvSpPr>
        <dsp:cNvPr id="0" name=""/>
        <dsp:cNvSpPr/>
      </dsp:nvSpPr>
      <dsp:spPr>
        <a:xfrm>
          <a:off x="1205564" y="1224721"/>
          <a:ext cx="6524119" cy="1222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На фоне цирроза у некоторых пациентов может возникнуть злокачественное образование (карцинома)</a:t>
          </a:r>
          <a:endParaRPr lang="ru-RU" sz="1600" kern="1200"/>
        </a:p>
      </dsp:txBody>
      <dsp:txXfrm>
        <a:off x="1205564" y="1224721"/>
        <a:ext cx="6524119" cy="1222806"/>
      </dsp:txXfrm>
    </dsp:sp>
    <dsp:sp modelId="{B1BC0D50-BAA0-4764-AB95-9666D7B0CBA2}">
      <dsp:nvSpPr>
        <dsp:cNvPr id="0" name=""/>
        <dsp:cNvSpPr/>
      </dsp:nvSpPr>
      <dsp:spPr>
        <a:xfrm>
          <a:off x="594161" y="2447528"/>
          <a:ext cx="1222806" cy="1222806"/>
        </a:xfrm>
        <a:prstGeom prst="ellipse">
          <a:avLst/>
        </a:prstGeom>
        <a:solidFill>
          <a:schemeClr val="accent4">
            <a:alpha val="50000"/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F4F4C0C-5CC9-468E-BC9A-D0DEC0287E30}">
      <dsp:nvSpPr>
        <dsp:cNvPr id="0" name=""/>
        <dsp:cNvSpPr/>
      </dsp:nvSpPr>
      <dsp:spPr>
        <a:xfrm>
          <a:off x="1205564" y="2447528"/>
          <a:ext cx="6524119" cy="1222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Возможны внепеченочные проявления хронического гепатита С: заболевания почек, кожи, щитовидной железы, нарушений в системе крови</a:t>
          </a:r>
          <a:endParaRPr lang="ru-RU" sz="1600" kern="1200"/>
        </a:p>
      </dsp:txBody>
      <dsp:txXfrm>
        <a:off x="1205564" y="2447528"/>
        <a:ext cx="6524119" cy="1222806"/>
      </dsp:txXfrm>
    </dsp:sp>
    <dsp:sp modelId="{2CFFA669-E57E-427F-AB7B-8D1B53C3D299}">
      <dsp:nvSpPr>
        <dsp:cNvPr id="0" name=""/>
        <dsp:cNvSpPr/>
      </dsp:nvSpPr>
      <dsp:spPr>
        <a:xfrm>
          <a:off x="594161" y="3670334"/>
          <a:ext cx="1222806" cy="1222806"/>
        </a:xfrm>
        <a:prstGeom prst="ellipse">
          <a:avLst/>
        </a:prstGeom>
        <a:solidFill>
          <a:schemeClr val="accent4">
            <a:alpha val="50000"/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9D87F05-B426-45D7-BE81-10B2EB3A4DBF}">
      <dsp:nvSpPr>
        <dsp:cNvPr id="0" name=""/>
        <dsp:cNvSpPr/>
      </dsp:nvSpPr>
      <dsp:spPr>
        <a:xfrm>
          <a:off x="1205564" y="3670334"/>
          <a:ext cx="6524119" cy="1222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Всем людям с хроническим гепатитом С важно наблюдаться у врача, регулярно проходить необходимые обследования</a:t>
          </a:r>
          <a:endParaRPr lang="ru-RU" sz="1600" kern="1200"/>
        </a:p>
      </dsp:txBody>
      <dsp:txXfrm>
        <a:off x="1205564" y="3670334"/>
        <a:ext cx="6524119" cy="12228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618C4-B5E1-4726-B948-549E3A90F55E}">
      <dsp:nvSpPr>
        <dsp:cNvPr id="0" name=""/>
        <dsp:cNvSpPr/>
      </dsp:nvSpPr>
      <dsp:spPr>
        <a:xfrm>
          <a:off x="0" y="597"/>
          <a:ext cx="4896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89D95-532D-46B9-83B0-4934ED84273F}">
      <dsp:nvSpPr>
        <dsp:cNvPr id="0" name=""/>
        <dsp:cNvSpPr/>
      </dsp:nvSpPr>
      <dsp:spPr>
        <a:xfrm>
          <a:off x="0" y="597"/>
          <a:ext cx="4896544" cy="978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Анализы крови, которые указывают на инфицирование вирусом в настоящее время или на ранее перенесенный гепатит С (тесты на антитела </a:t>
          </a:r>
          <a:r>
            <a:rPr lang="en-US" sz="1600" kern="1200" smtClean="0"/>
            <a:t>anti-HCV </a:t>
          </a:r>
          <a:r>
            <a:rPr lang="ru-RU" sz="1600" kern="1200" smtClean="0"/>
            <a:t>класса </a:t>
          </a:r>
          <a:r>
            <a:rPr lang="en-US" sz="1600" kern="1200" smtClean="0"/>
            <a:t>IgG </a:t>
          </a:r>
          <a:r>
            <a:rPr lang="ru-RU" sz="1600" kern="1200" smtClean="0"/>
            <a:t>и</a:t>
          </a:r>
          <a:r>
            <a:rPr lang="en-US" sz="1600" kern="1200" smtClean="0"/>
            <a:t> IgM</a:t>
          </a:r>
          <a:r>
            <a:rPr lang="ru-RU" sz="1600" kern="1200" smtClean="0"/>
            <a:t>)</a:t>
          </a:r>
          <a:endParaRPr lang="ru-RU" sz="1600" kern="1200"/>
        </a:p>
      </dsp:txBody>
      <dsp:txXfrm>
        <a:off x="0" y="597"/>
        <a:ext cx="4896544" cy="978772"/>
      </dsp:txXfrm>
    </dsp:sp>
    <dsp:sp modelId="{BD2933BF-54D7-4F4C-9A68-6113B9CB6980}">
      <dsp:nvSpPr>
        <dsp:cNvPr id="0" name=""/>
        <dsp:cNvSpPr/>
      </dsp:nvSpPr>
      <dsp:spPr>
        <a:xfrm>
          <a:off x="0" y="979369"/>
          <a:ext cx="4896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054F3-A8A1-4DAB-AE7C-34070B470E72}">
      <dsp:nvSpPr>
        <dsp:cNvPr id="0" name=""/>
        <dsp:cNvSpPr/>
      </dsp:nvSpPr>
      <dsp:spPr>
        <a:xfrm>
          <a:off x="0" y="979369"/>
          <a:ext cx="4896544" cy="978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Анализы крови, которые отражают воспаление в печени, а также функцию печени</a:t>
          </a:r>
          <a:endParaRPr lang="ru-RU" sz="1600" kern="1200"/>
        </a:p>
      </dsp:txBody>
      <dsp:txXfrm>
        <a:off x="0" y="979369"/>
        <a:ext cx="4896544" cy="978772"/>
      </dsp:txXfrm>
    </dsp:sp>
    <dsp:sp modelId="{9C2E0DE6-874B-4FDF-8D57-DC45AA118598}">
      <dsp:nvSpPr>
        <dsp:cNvPr id="0" name=""/>
        <dsp:cNvSpPr/>
      </dsp:nvSpPr>
      <dsp:spPr>
        <a:xfrm>
          <a:off x="0" y="1958141"/>
          <a:ext cx="4896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16713-1008-49B7-990B-9C1F020F21C5}">
      <dsp:nvSpPr>
        <dsp:cNvPr id="0" name=""/>
        <dsp:cNvSpPr/>
      </dsp:nvSpPr>
      <dsp:spPr>
        <a:xfrm>
          <a:off x="0" y="1958141"/>
          <a:ext cx="4896544" cy="978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Исследования, которые помогают оценить размеры печени, состояние ее ткани и других органов брюшной полости</a:t>
          </a:r>
          <a:endParaRPr lang="ru-RU" sz="1600" kern="1200"/>
        </a:p>
      </dsp:txBody>
      <dsp:txXfrm>
        <a:off x="0" y="1958141"/>
        <a:ext cx="4896544" cy="978772"/>
      </dsp:txXfrm>
    </dsp:sp>
    <dsp:sp modelId="{A706A43C-8A0A-4717-837E-B231F38A7CD8}">
      <dsp:nvSpPr>
        <dsp:cNvPr id="0" name=""/>
        <dsp:cNvSpPr/>
      </dsp:nvSpPr>
      <dsp:spPr>
        <a:xfrm>
          <a:off x="0" y="2936914"/>
          <a:ext cx="4896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5376F-553D-4D98-98C0-BCA8E93370A7}">
      <dsp:nvSpPr>
        <dsp:cNvPr id="0" name=""/>
        <dsp:cNvSpPr/>
      </dsp:nvSpPr>
      <dsp:spPr>
        <a:xfrm>
          <a:off x="0" y="2936914"/>
          <a:ext cx="4896544" cy="978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! Для установления диагноза необходимо комплексное обследование, которое также должно включать анализ крови на РНК вируса</a:t>
          </a:r>
          <a:endParaRPr lang="ru-RU" sz="1600" kern="1200"/>
        </a:p>
      </dsp:txBody>
      <dsp:txXfrm>
        <a:off x="0" y="2936914"/>
        <a:ext cx="4896544" cy="978772"/>
      </dsp:txXfrm>
    </dsp:sp>
    <dsp:sp modelId="{CE807CF6-D209-4FED-AA79-963CBA55C984}">
      <dsp:nvSpPr>
        <dsp:cNvPr id="0" name=""/>
        <dsp:cNvSpPr/>
      </dsp:nvSpPr>
      <dsp:spPr>
        <a:xfrm>
          <a:off x="0" y="3915686"/>
          <a:ext cx="4896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0B2E4-3622-42C3-AE8F-ABBC6AB14CAE}">
      <dsp:nvSpPr>
        <dsp:cNvPr id="0" name=""/>
        <dsp:cNvSpPr/>
      </dsp:nvSpPr>
      <dsp:spPr>
        <a:xfrm>
          <a:off x="0" y="3915686"/>
          <a:ext cx="4896544" cy="978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! Необходимые лабораторные и инструментальные исследования для диагностики гепатита С назначаются врачом</a:t>
          </a:r>
          <a:endParaRPr lang="ru-RU" sz="1600" kern="1200"/>
        </a:p>
      </dsp:txBody>
      <dsp:txXfrm>
        <a:off x="0" y="3915686"/>
        <a:ext cx="4896544" cy="9787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E9630-6AF3-42C3-8DA1-252F6460F4EA}">
      <dsp:nvSpPr>
        <dsp:cNvPr id="0" name=""/>
        <dsp:cNvSpPr/>
      </dsp:nvSpPr>
      <dsp:spPr>
        <a:xfrm>
          <a:off x="764838" y="724"/>
          <a:ext cx="1187397" cy="118739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060DD31-3078-487A-ACDA-ADB0BEA612F1}">
      <dsp:nvSpPr>
        <dsp:cNvPr id="0" name=""/>
        <dsp:cNvSpPr/>
      </dsp:nvSpPr>
      <dsp:spPr>
        <a:xfrm>
          <a:off x="1358537" y="724"/>
          <a:ext cx="6335201" cy="1187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Гепатит С уже многие годы является излечимым заболеванием!</a:t>
          </a:r>
          <a:endParaRPr lang="ru-RU" sz="2200" kern="1200"/>
        </a:p>
      </dsp:txBody>
      <dsp:txXfrm>
        <a:off x="1358537" y="724"/>
        <a:ext cx="6335201" cy="1187397"/>
      </dsp:txXfrm>
    </dsp:sp>
    <dsp:sp modelId="{43D11A69-5162-4A7F-9281-69E5857F8156}">
      <dsp:nvSpPr>
        <dsp:cNvPr id="0" name=""/>
        <dsp:cNvSpPr/>
      </dsp:nvSpPr>
      <dsp:spPr>
        <a:xfrm>
          <a:off x="764838" y="1188122"/>
          <a:ext cx="1187397" cy="1187397"/>
        </a:xfrm>
        <a:prstGeom prst="ellipse">
          <a:avLst/>
        </a:prstGeom>
        <a:solidFill>
          <a:schemeClr val="accent4">
            <a:alpha val="50000"/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27C8F1E-9521-480C-B183-3016D9775B5D}">
      <dsp:nvSpPr>
        <dsp:cNvPr id="0" name=""/>
        <dsp:cNvSpPr/>
      </dsp:nvSpPr>
      <dsp:spPr>
        <a:xfrm>
          <a:off x="1358537" y="1188122"/>
          <a:ext cx="6335201" cy="1187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Прием курса противовирусных препаратов приводит к полному удалению (элиминации) вируса из организма человека</a:t>
          </a:r>
          <a:endParaRPr lang="ru-RU" sz="2200" kern="1200"/>
        </a:p>
      </dsp:txBody>
      <dsp:txXfrm>
        <a:off x="1358537" y="1188122"/>
        <a:ext cx="6335201" cy="1187397"/>
      </dsp:txXfrm>
    </dsp:sp>
    <dsp:sp modelId="{4CCAA9F4-1156-499F-8695-963AF46A7F1D}">
      <dsp:nvSpPr>
        <dsp:cNvPr id="0" name=""/>
        <dsp:cNvSpPr/>
      </dsp:nvSpPr>
      <dsp:spPr>
        <a:xfrm>
          <a:off x="764838" y="2375520"/>
          <a:ext cx="1187397" cy="1187397"/>
        </a:xfrm>
        <a:prstGeom prst="ellipse">
          <a:avLst/>
        </a:prstGeom>
        <a:solidFill>
          <a:schemeClr val="accent4">
            <a:alpha val="50000"/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DB776D-55B2-4616-8E58-4C2200112EAD}">
      <dsp:nvSpPr>
        <dsp:cNvPr id="0" name=""/>
        <dsp:cNvSpPr/>
      </dsp:nvSpPr>
      <dsp:spPr>
        <a:xfrm>
          <a:off x="1358537" y="2375520"/>
          <a:ext cx="6335201" cy="1187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НО! Лечение гепатита С – процесс длительный и имеет много особенностей, поэтому назначать курс препаратов должен только врач</a:t>
          </a:r>
          <a:endParaRPr lang="ru-RU" sz="2200" kern="1200"/>
        </a:p>
      </dsp:txBody>
      <dsp:txXfrm>
        <a:off x="1358537" y="2375520"/>
        <a:ext cx="6335201" cy="1187397"/>
      </dsp:txXfrm>
    </dsp:sp>
    <dsp:sp modelId="{3ECCA3CD-F044-4752-A5B9-EEF76CD1190B}">
      <dsp:nvSpPr>
        <dsp:cNvPr id="0" name=""/>
        <dsp:cNvSpPr/>
      </dsp:nvSpPr>
      <dsp:spPr>
        <a:xfrm>
          <a:off x="764838" y="3562917"/>
          <a:ext cx="1187397" cy="1187397"/>
        </a:xfrm>
        <a:prstGeom prst="ellipse">
          <a:avLst/>
        </a:prstGeom>
        <a:solidFill>
          <a:schemeClr val="accent4">
            <a:alpha val="50000"/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490BA76-559D-47D7-832D-6755BE1DDE43}">
      <dsp:nvSpPr>
        <dsp:cNvPr id="0" name=""/>
        <dsp:cNvSpPr/>
      </dsp:nvSpPr>
      <dsp:spPr>
        <a:xfrm>
          <a:off x="1358537" y="3562917"/>
          <a:ext cx="6335201" cy="1187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Человек, который успешно вылечился от гепатита С, не может заразить других людей</a:t>
          </a:r>
          <a:endParaRPr lang="ru-RU" sz="2200" kern="1200"/>
        </a:p>
      </dsp:txBody>
      <dsp:txXfrm>
        <a:off x="1358537" y="3562917"/>
        <a:ext cx="6335201" cy="11873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97AEC-3687-47EC-875A-3E9A69D76E9B}">
      <dsp:nvSpPr>
        <dsp:cNvPr id="0" name=""/>
        <dsp:cNvSpPr/>
      </dsp:nvSpPr>
      <dsp:spPr>
        <a:xfrm>
          <a:off x="0" y="2103"/>
          <a:ext cx="813690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D96A3-4370-4890-AC02-3F14414E14F6}">
      <dsp:nvSpPr>
        <dsp:cNvPr id="0" name=""/>
        <dsp:cNvSpPr/>
      </dsp:nvSpPr>
      <dsp:spPr>
        <a:xfrm>
          <a:off x="0" y="2103"/>
          <a:ext cx="8136904" cy="517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Вирус гепатита С НЕ передается при рукопожатиях, объятиях, поцелуях, совместном использовании посуды и столовых приборов, общего постельного белья</a:t>
          </a:r>
          <a:endParaRPr lang="ru-RU" sz="1300" kern="1200"/>
        </a:p>
      </dsp:txBody>
      <dsp:txXfrm>
        <a:off x="0" y="2103"/>
        <a:ext cx="8136904" cy="517913"/>
      </dsp:txXfrm>
    </dsp:sp>
    <dsp:sp modelId="{48425F93-98AC-4D27-93EA-786113291EAE}">
      <dsp:nvSpPr>
        <dsp:cNvPr id="0" name=""/>
        <dsp:cNvSpPr/>
      </dsp:nvSpPr>
      <dsp:spPr>
        <a:xfrm>
          <a:off x="0" y="520017"/>
          <a:ext cx="8136904" cy="0"/>
        </a:xfrm>
        <a:prstGeom prst="line">
          <a:avLst/>
        </a:prstGeom>
        <a:solidFill>
          <a:schemeClr val="accent4">
            <a:hueOff val="-1371428"/>
            <a:satOff val="0"/>
            <a:lumOff val="-4286"/>
            <a:alphaOff val="0"/>
          </a:schemeClr>
        </a:solidFill>
        <a:ln w="12700" cap="flat" cmpd="sng" algn="ctr">
          <a:solidFill>
            <a:schemeClr val="accent4">
              <a:hueOff val="-1371428"/>
              <a:satOff val="0"/>
              <a:lumOff val="-42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88314-B35B-4E2A-9675-5BFD0BB42B21}">
      <dsp:nvSpPr>
        <dsp:cNvPr id="0" name=""/>
        <dsp:cNvSpPr/>
      </dsp:nvSpPr>
      <dsp:spPr>
        <a:xfrm>
          <a:off x="0" y="520017"/>
          <a:ext cx="8121019" cy="872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Если у кого-то из членов семьи и/или совместно проживающих людей обнаружены антитела к вирусу гепатита С или РНК вируса, всем остальным людям, у которых был риск инфицирования, необходимо сдать анализ крови на антитела к вирусу и РНК вируса гепатита С </a:t>
          </a:r>
          <a:endParaRPr lang="ru-RU" sz="1300" kern="1200" dirty="0"/>
        </a:p>
      </dsp:txBody>
      <dsp:txXfrm>
        <a:off x="0" y="520017"/>
        <a:ext cx="8121019" cy="872270"/>
      </dsp:txXfrm>
    </dsp:sp>
    <dsp:sp modelId="{B6EB8625-E1F4-4F17-9D1F-0F2F8FCE5EA0}">
      <dsp:nvSpPr>
        <dsp:cNvPr id="0" name=""/>
        <dsp:cNvSpPr/>
      </dsp:nvSpPr>
      <dsp:spPr>
        <a:xfrm>
          <a:off x="0" y="1392287"/>
          <a:ext cx="8136904" cy="0"/>
        </a:xfrm>
        <a:prstGeom prst="line">
          <a:avLst/>
        </a:prstGeom>
        <a:solidFill>
          <a:schemeClr val="accent4">
            <a:hueOff val="-2742855"/>
            <a:satOff val="0"/>
            <a:lumOff val="-8571"/>
            <a:alphaOff val="0"/>
          </a:schemeClr>
        </a:solidFill>
        <a:ln w="12700" cap="flat" cmpd="sng" algn="ctr">
          <a:solidFill>
            <a:schemeClr val="accent4">
              <a:hueOff val="-2742855"/>
              <a:satOff val="0"/>
              <a:lumOff val="-85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2308C-3BF3-4F68-8646-C7360ECCDCB5}">
      <dsp:nvSpPr>
        <dsp:cNvPr id="0" name=""/>
        <dsp:cNvSpPr/>
      </dsp:nvSpPr>
      <dsp:spPr>
        <a:xfrm>
          <a:off x="0" y="1392287"/>
          <a:ext cx="8136904" cy="517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Анализ крови на РНК вируса гепатита С проводится всем детям, рожденным от инфицированных вирусом гепатита С матерей</a:t>
          </a:r>
          <a:endParaRPr lang="ru-RU" sz="1300" kern="1200"/>
        </a:p>
      </dsp:txBody>
      <dsp:txXfrm>
        <a:off x="0" y="1392287"/>
        <a:ext cx="8136904" cy="517913"/>
      </dsp:txXfrm>
    </dsp:sp>
    <dsp:sp modelId="{2A167528-4015-4E31-AD39-A49CD4C71C96}">
      <dsp:nvSpPr>
        <dsp:cNvPr id="0" name=""/>
        <dsp:cNvSpPr/>
      </dsp:nvSpPr>
      <dsp:spPr>
        <a:xfrm>
          <a:off x="0" y="1910200"/>
          <a:ext cx="8136904" cy="0"/>
        </a:xfrm>
        <a:prstGeom prst="line">
          <a:avLst/>
        </a:prstGeom>
        <a:solidFill>
          <a:schemeClr val="accent4">
            <a:hueOff val="-4114283"/>
            <a:satOff val="0"/>
            <a:lumOff val="-12857"/>
            <a:alphaOff val="0"/>
          </a:schemeClr>
        </a:solidFill>
        <a:ln w="12700" cap="flat" cmpd="sng" algn="ctr">
          <a:solidFill>
            <a:schemeClr val="accent4">
              <a:hueOff val="-4114283"/>
              <a:satOff val="0"/>
              <a:lumOff val="-128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18D3B-8B30-4C8B-8470-68C46A7C022C}">
      <dsp:nvSpPr>
        <dsp:cNvPr id="0" name=""/>
        <dsp:cNvSpPr/>
      </dsp:nvSpPr>
      <dsp:spPr>
        <a:xfrm>
          <a:off x="0" y="1910200"/>
          <a:ext cx="8136904" cy="517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При условии стабильных моногамных отношений в семье риск заражения вирусом гепатита С невысок, но для полного исключения инфицирования рекомендуется использование презервативов</a:t>
          </a:r>
          <a:endParaRPr lang="ru-RU" sz="1300" kern="1200"/>
        </a:p>
      </dsp:txBody>
      <dsp:txXfrm>
        <a:off x="0" y="1910200"/>
        <a:ext cx="8136904" cy="517913"/>
      </dsp:txXfrm>
    </dsp:sp>
    <dsp:sp modelId="{58C4CAEA-D4C2-49D4-BA4E-06B7A0A38C3D}">
      <dsp:nvSpPr>
        <dsp:cNvPr id="0" name=""/>
        <dsp:cNvSpPr/>
      </dsp:nvSpPr>
      <dsp:spPr>
        <a:xfrm>
          <a:off x="0" y="2428114"/>
          <a:ext cx="8136904" cy="0"/>
        </a:xfrm>
        <a:prstGeom prst="line">
          <a:avLst/>
        </a:prstGeom>
        <a:solidFill>
          <a:schemeClr val="accent4">
            <a:hueOff val="-5485710"/>
            <a:satOff val="0"/>
            <a:lumOff val="-17143"/>
            <a:alphaOff val="0"/>
          </a:schemeClr>
        </a:solidFill>
        <a:ln w="12700" cap="flat" cmpd="sng" algn="ctr">
          <a:solidFill>
            <a:schemeClr val="accent4">
              <a:hueOff val="-5485710"/>
              <a:satOff val="0"/>
              <a:lumOff val="-171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23547-BE00-4DA9-BA20-D01B5C921A98}">
      <dsp:nvSpPr>
        <dsp:cNvPr id="0" name=""/>
        <dsp:cNvSpPr/>
      </dsp:nvSpPr>
      <dsp:spPr>
        <a:xfrm>
          <a:off x="0" y="2428114"/>
          <a:ext cx="8121019" cy="756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Передача вируса гепатита С от матери к ребенку возможна, но происходит нечасто, вирус гепатита С не влияет на развитие плода, инфицирование вирусом не влияет на способ </a:t>
          </a:r>
          <a:r>
            <a:rPr lang="ru-RU" sz="1300" kern="1200" dirty="0" err="1" smtClean="0"/>
            <a:t>родоразрешения</a:t>
          </a:r>
          <a:r>
            <a:rPr lang="ru-RU" sz="1300" kern="1200" dirty="0" smtClean="0"/>
            <a:t>, кормление грудью разрешается</a:t>
          </a:r>
          <a:endParaRPr lang="ru-RU" sz="1300" kern="1200" dirty="0"/>
        </a:p>
      </dsp:txBody>
      <dsp:txXfrm>
        <a:off x="0" y="2428114"/>
        <a:ext cx="8121019" cy="756542"/>
      </dsp:txXfrm>
    </dsp:sp>
    <dsp:sp modelId="{EFED895E-5F6F-4755-B81B-1F175F9EB1CE}">
      <dsp:nvSpPr>
        <dsp:cNvPr id="0" name=""/>
        <dsp:cNvSpPr/>
      </dsp:nvSpPr>
      <dsp:spPr>
        <a:xfrm>
          <a:off x="0" y="3184656"/>
          <a:ext cx="8136904" cy="0"/>
        </a:xfrm>
        <a:prstGeom prst="line">
          <a:avLst/>
        </a:prstGeom>
        <a:solidFill>
          <a:schemeClr val="accent4">
            <a:hueOff val="-6857138"/>
            <a:satOff val="0"/>
            <a:lumOff val="-21429"/>
            <a:alphaOff val="0"/>
          </a:schemeClr>
        </a:solidFill>
        <a:ln w="12700" cap="flat" cmpd="sng" algn="ctr">
          <a:solidFill>
            <a:schemeClr val="accent4">
              <a:hueOff val="-6857138"/>
              <a:satOff val="0"/>
              <a:lumOff val="-214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ED424-EF3F-4F49-869D-BBC0DF2E9D30}">
      <dsp:nvSpPr>
        <dsp:cNvPr id="0" name=""/>
        <dsp:cNvSpPr/>
      </dsp:nvSpPr>
      <dsp:spPr>
        <a:xfrm>
          <a:off x="0" y="3184656"/>
          <a:ext cx="8136904" cy="517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Необходимо сообщать об инфицировании вирусом гепатита С всем, врачам, особенно  при лечении зубов и проведении хирургических операций</a:t>
          </a:r>
          <a:endParaRPr lang="ru-RU" sz="1300" kern="1200"/>
        </a:p>
      </dsp:txBody>
      <dsp:txXfrm>
        <a:off x="0" y="3184656"/>
        <a:ext cx="8136904" cy="517913"/>
      </dsp:txXfrm>
    </dsp:sp>
    <dsp:sp modelId="{2A7E77B6-7E1C-4A24-A458-34618DDBF141}">
      <dsp:nvSpPr>
        <dsp:cNvPr id="0" name=""/>
        <dsp:cNvSpPr/>
      </dsp:nvSpPr>
      <dsp:spPr>
        <a:xfrm>
          <a:off x="0" y="3702570"/>
          <a:ext cx="8136904" cy="0"/>
        </a:xfrm>
        <a:prstGeom prst="line">
          <a:avLst/>
        </a:prstGeom>
        <a:solidFill>
          <a:schemeClr val="accent4">
            <a:hueOff val="-8228566"/>
            <a:satOff val="0"/>
            <a:lumOff val="-25714"/>
            <a:alphaOff val="0"/>
          </a:schemeClr>
        </a:solidFill>
        <a:ln w="12700" cap="flat" cmpd="sng" algn="ctr">
          <a:solidFill>
            <a:schemeClr val="accent4">
              <a:hueOff val="-8228566"/>
              <a:satOff val="0"/>
              <a:lumOff val="-257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07350-CD9D-4BD9-853F-FFA114D776C2}">
      <dsp:nvSpPr>
        <dsp:cNvPr id="0" name=""/>
        <dsp:cNvSpPr/>
      </dsp:nvSpPr>
      <dsp:spPr>
        <a:xfrm>
          <a:off x="0" y="3702570"/>
          <a:ext cx="8136904" cy="517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Всем инфицированным необходимо полностью исключить употребление алкоголя, на поздней стадии гепатита С необходимо соблюдать специальную диету</a:t>
          </a:r>
          <a:endParaRPr lang="ru-RU" sz="1300" kern="1200"/>
        </a:p>
      </dsp:txBody>
      <dsp:txXfrm>
        <a:off x="0" y="3702570"/>
        <a:ext cx="8136904" cy="517913"/>
      </dsp:txXfrm>
    </dsp:sp>
    <dsp:sp modelId="{8187307A-90C2-441E-ABA5-BD9C8EEBA01D}">
      <dsp:nvSpPr>
        <dsp:cNvPr id="0" name=""/>
        <dsp:cNvSpPr/>
      </dsp:nvSpPr>
      <dsp:spPr>
        <a:xfrm>
          <a:off x="0" y="4220483"/>
          <a:ext cx="8136904" cy="0"/>
        </a:xfrm>
        <a:prstGeom prst="line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accent4">
              <a:hueOff val="-9599993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C24E9-3F19-40A7-9667-9181ECB2128E}">
      <dsp:nvSpPr>
        <dsp:cNvPr id="0" name=""/>
        <dsp:cNvSpPr/>
      </dsp:nvSpPr>
      <dsp:spPr>
        <a:xfrm>
          <a:off x="0" y="4220483"/>
          <a:ext cx="8136904" cy="517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Ограничений по занятию спортом нет, но стоит помнить о путях передачи при контактных видах спорта, связанных с получением травм</a:t>
          </a:r>
          <a:endParaRPr lang="ru-RU" sz="1300" kern="1200"/>
        </a:p>
      </dsp:txBody>
      <dsp:txXfrm>
        <a:off x="0" y="4220483"/>
        <a:ext cx="8136904" cy="517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FB775-E0D1-4A92-A8D3-7516D9948AAC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1363"/>
            <a:ext cx="4938713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2BEED-175E-4763-96C1-E9CD63245B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64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FE918-4E69-45C9-9872-9007C9F5AC2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Оставить только последний квадратик с печенью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2BEED-175E-4763-96C1-E9CD63245B0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404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88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AFC0-AF9D-48EB-8683-63EE8E0537D7}" type="datetime1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22.02.2023</a:t>
            </a:fld>
            <a:endParaRPr lang="ru-RU" dirty="0">
              <a:solidFill>
                <a:srgbClr val="000033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51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E564-1B8D-4DE3-BFDD-9640DB42510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462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F0CEE-B6CC-4CC9-93ED-F96CC3BD0D0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45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745E6-E921-4934-A07D-0230EFD9C51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704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5240F-19C4-4D2C-B874-A516128B660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169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702FD-3499-45E3-9027-BE7C8A3819D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37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B3579-C86A-48F7-87F6-79D73543262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81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4E564-1B8D-4DE3-BFDD-9640DB425109}" type="datetime1">
              <a:rPr lang="ru-RU" smtClean="0">
                <a:solidFill>
                  <a:srgbClr val="F2F2F2"/>
                </a:solidFill>
              </a:rPr>
              <a:pPr/>
              <a:t>22.02.2023</a:t>
            </a:fld>
            <a:endParaRPr lang="ru-RU" dirty="0">
              <a:solidFill>
                <a:srgbClr val="F2F2F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108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0CEE-B6CC-4CC9-93ED-F96CC3BD0D0D}" type="datetime1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22.02.2023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64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745E6-E921-4934-A07D-0230EFD9C517}" type="datetime1">
              <a:rPr lang="ru-RU" smtClean="0">
                <a:solidFill>
                  <a:srgbClr val="F2F2F2"/>
                </a:solidFill>
              </a:rPr>
              <a:pPr/>
              <a:t>22.02.2023</a:t>
            </a:fld>
            <a:endParaRPr lang="ru-RU" dirty="0">
              <a:solidFill>
                <a:srgbClr val="F2F2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>
                <a:solidFill>
                  <a:srgbClr val="F2F2F2"/>
                </a:solidFill>
              </a:rPr>
              <a:pPr/>
              <a:t>‹#›</a:t>
            </a:fld>
            <a:endParaRPr lang="ru-RU">
              <a:solidFill>
                <a:srgbClr val="F2F2F2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281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240F-19C4-4D2C-B874-A516128B6605}" type="datetime1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22.02.2023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02FD-3499-45E3-9027-BE7C8A3819DF}" type="datetime1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22.02.2023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579-C86A-48F7-87F6-79D73543262E}" type="datetime1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22.02.2023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5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BA08-D575-4FDC-A7B2-C25423906C82}" type="datetime1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22.02.2023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3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979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0AFC0-AF9D-48EB-8683-63EE8E0537D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26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01BE-1F99-4D38-ABA6-ACCB49D95AF3}" type="datetime1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22.02.2023</a:t>
            </a:fld>
            <a:endParaRPr lang="ru-RU" dirty="0">
              <a:solidFill>
                <a:srgbClr val="00003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3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orient="horz" pos="82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5375" userDrawn="1">
          <p15:clr>
            <a:srgbClr val="F26B43"/>
          </p15:clr>
        </p15:guide>
        <p15:guide id="7" orient="horz" pos="1139" userDrawn="1">
          <p15:clr>
            <a:srgbClr val="F26B43"/>
          </p15:clr>
        </p15:guide>
        <p15:guide id="8" pos="385" userDrawn="1">
          <p15:clr>
            <a:srgbClr val="F26B43"/>
          </p15:clr>
        </p15:guide>
        <p15:guide id="9" pos="317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pos="4082" userDrawn="1">
          <p15:clr>
            <a:srgbClr val="F26B43"/>
          </p15:clr>
        </p15:guide>
        <p15:guide id="12" pos="2789" userDrawn="1">
          <p15:clr>
            <a:srgbClr val="F26B43"/>
          </p15:clr>
        </p15:guide>
        <p15:guide id="13" pos="2980" userDrawn="1">
          <p15:clr>
            <a:srgbClr val="F26B43"/>
          </p15:clr>
        </p15:guide>
        <p15:guide id="14" pos="4263" userDrawn="1">
          <p15:clr>
            <a:srgbClr val="F26B43"/>
          </p15:clr>
        </p15:guide>
        <p15:guide id="15" pos="1678" userDrawn="1">
          <p15:clr>
            <a:srgbClr val="F26B43"/>
          </p15:clr>
        </p15:guide>
        <p15:guide id="16" pos="1497" userDrawn="1">
          <p15:clr>
            <a:srgbClr val="F26B43"/>
          </p15:clr>
        </p15:guide>
        <p15:guide id="17" pos="4740" userDrawn="1">
          <p15:clr>
            <a:srgbClr val="F26B43"/>
          </p15:clr>
        </p15:guide>
        <p15:guide id="18" pos="4921" userDrawn="1">
          <p15:clr>
            <a:srgbClr val="F26B43"/>
          </p15:clr>
        </p15:guide>
        <p15:guide id="19" pos="3628" userDrawn="1">
          <p15:clr>
            <a:srgbClr val="F26B43"/>
          </p15:clr>
        </p15:guide>
        <p15:guide id="20" pos="3447" userDrawn="1">
          <p15:clr>
            <a:srgbClr val="F26B43"/>
          </p15:clr>
        </p15:guide>
        <p15:guide id="21" pos="2336" userDrawn="1">
          <p15:clr>
            <a:srgbClr val="F26B43"/>
          </p15:clr>
        </p15:guide>
        <p15:guide id="22" pos="2154" userDrawn="1">
          <p15:clr>
            <a:srgbClr val="F26B43"/>
          </p15:clr>
        </p15:guide>
        <p15:guide id="23" pos="1043" userDrawn="1">
          <p15:clr>
            <a:srgbClr val="F26B43"/>
          </p15:clr>
        </p15:guide>
        <p15:guide id="24" pos="8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001BE-1F99-4D38-ABA6-ACCB49D95AF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3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5375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385">
          <p15:clr>
            <a:srgbClr val="F26B43"/>
          </p15:clr>
        </p15:guide>
        <p15:guide id="9" pos="317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pos="4082">
          <p15:clr>
            <a:srgbClr val="F26B43"/>
          </p15:clr>
        </p15:guide>
        <p15:guide id="12" pos="2789">
          <p15:clr>
            <a:srgbClr val="F26B43"/>
          </p15:clr>
        </p15:guide>
        <p15:guide id="13" pos="2980">
          <p15:clr>
            <a:srgbClr val="F26B43"/>
          </p15:clr>
        </p15:guide>
        <p15:guide id="14" pos="4263">
          <p15:clr>
            <a:srgbClr val="F26B43"/>
          </p15:clr>
        </p15:guide>
        <p15:guide id="15" pos="1678">
          <p15:clr>
            <a:srgbClr val="F26B43"/>
          </p15:clr>
        </p15:guide>
        <p15:guide id="16" pos="1497">
          <p15:clr>
            <a:srgbClr val="F26B43"/>
          </p15:clr>
        </p15:guide>
        <p15:guide id="17" pos="4740">
          <p15:clr>
            <a:srgbClr val="F26B43"/>
          </p15:clr>
        </p15:guide>
        <p15:guide id="18" pos="4921">
          <p15:clr>
            <a:srgbClr val="F26B43"/>
          </p15:clr>
        </p15:guide>
        <p15:guide id="19" pos="3628">
          <p15:clr>
            <a:srgbClr val="F26B43"/>
          </p15:clr>
        </p15:guide>
        <p15:guide id="20" pos="3447">
          <p15:clr>
            <a:srgbClr val="F26B43"/>
          </p15:clr>
        </p15:guide>
        <p15:guide id="21" pos="2336">
          <p15:clr>
            <a:srgbClr val="F26B43"/>
          </p15:clr>
        </p15:guide>
        <p15:guide id="22" pos="2154">
          <p15:clr>
            <a:srgbClr val="F26B43"/>
          </p15:clr>
        </p15:guide>
        <p15:guide id="23" pos="1043">
          <p15:clr>
            <a:srgbClr val="F26B43"/>
          </p15:clr>
        </p15:guide>
        <p15:guide id="24" pos="8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dzdorovperm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medprof2004@mail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1642044"/>
            <a:ext cx="7735824" cy="2370880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800" dirty="0" smtClean="0"/>
              <a:t>Профилактика вирусного гепатита С</a:t>
            </a:r>
            <a:endParaRPr lang="ru-RU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005064"/>
            <a:ext cx="7507224" cy="1316736"/>
          </a:xfrm>
        </p:spPr>
        <p:txBody>
          <a:bodyPr/>
          <a:lstStyle/>
          <a:p>
            <a:pPr algn="ctr">
              <a:lnSpc>
                <a:spcPts val="2160"/>
              </a:lnSpc>
            </a:pPr>
            <a:endParaRPr lang="ru-RU" sz="1800" dirty="0"/>
          </a:p>
          <a:p>
            <a:pPr algn="ctr">
              <a:lnSpc>
                <a:spcPts val="2160"/>
              </a:lnSpc>
            </a:pPr>
            <a:r>
              <a:rPr lang="ru-RU" sz="1800" dirty="0" smtClean="0"/>
              <a:t>ГБУЗ </a:t>
            </a:r>
            <a:r>
              <a:rPr lang="ru-RU" sz="1800" dirty="0"/>
              <a:t>ПК «Центр общественного здоровья </a:t>
            </a:r>
          </a:p>
          <a:p>
            <a:pPr algn="ctr">
              <a:lnSpc>
                <a:spcPts val="2160"/>
              </a:lnSpc>
            </a:pPr>
            <a:r>
              <a:rPr lang="ru-RU" sz="1800" dirty="0"/>
              <a:t>и медицинской профилактики»</a:t>
            </a:r>
          </a:p>
          <a:p>
            <a:pPr algn="ctr">
              <a:lnSpc>
                <a:spcPts val="2160"/>
              </a:lnSpc>
            </a:pP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>
                <a:solidFill>
                  <a:srgbClr val="000033"/>
                </a:solidFill>
                <a:latin typeface="ALS Wagon Medium"/>
              </a:rPr>
              <a:t>и Медицинской профилактики</a:t>
            </a:r>
          </a:p>
          <a:p>
            <a:r>
              <a:rPr lang="ru-RU" sz="600" b="1" dirty="0">
                <a:solidFill>
                  <a:srgbClr val="000033"/>
                </a:solidFill>
                <a:latin typeface="ALS Wagon Medium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21288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0648"/>
            <a:ext cx="7886700" cy="939799"/>
          </a:xfrm>
        </p:spPr>
        <p:txBody>
          <a:bodyPr/>
          <a:lstStyle/>
          <a:p>
            <a:r>
              <a:rPr lang="ru-RU" dirty="0" smtClean="0"/>
              <a:t>Что важно знать, если человек инфицирован вирусом гепатита С?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10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06329008"/>
              </p:ext>
            </p:extLst>
          </p:nvPr>
        </p:nvGraphicFramePr>
        <p:xfrm>
          <a:off x="611560" y="1280786"/>
          <a:ext cx="8136904" cy="474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4858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531" y="355982"/>
            <a:ext cx="7886700" cy="939799"/>
          </a:xfrm>
        </p:spPr>
        <p:txBody>
          <a:bodyPr/>
          <a:lstStyle/>
          <a:p>
            <a:r>
              <a:rPr lang="ru-RU" sz="2400" dirty="0" smtClean="0"/>
              <a:t>Подключайтесь к Общероссийской информационной кампании</a:t>
            </a:r>
            <a:endParaRPr lang="ru-RU" sz="24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12546815"/>
              </p:ext>
            </p:extLst>
          </p:nvPr>
        </p:nvGraphicFramePr>
        <p:xfrm>
          <a:off x="899592" y="1295781"/>
          <a:ext cx="7632847" cy="466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14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dirty="0"/>
              <a:t>Желаем успехов!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www.budzdorovperm.ru</a:t>
            </a:r>
            <a:endParaRPr lang="ru-RU" dirty="0"/>
          </a:p>
          <a:p>
            <a:r>
              <a:rPr lang="en-US" u="sng" dirty="0">
                <a:solidFill>
                  <a:schemeClr val="tx2"/>
                </a:solidFill>
              </a:rPr>
              <a:t>https://vk.com/cozmp59</a:t>
            </a:r>
            <a:endParaRPr lang="ru-RU" u="sng" dirty="0">
              <a:solidFill>
                <a:schemeClr val="tx2"/>
              </a:solidFill>
            </a:endParaRPr>
          </a:p>
          <a:p>
            <a:r>
              <a:rPr lang="ru-RU" dirty="0"/>
              <a:t>Эл. почта: </a:t>
            </a:r>
            <a:endParaRPr lang="en-US" dirty="0"/>
          </a:p>
          <a:p>
            <a:r>
              <a:rPr lang="en-US" dirty="0">
                <a:hlinkClick r:id="rId4"/>
              </a:rPr>
              <a:t>medprof2004@mail.ru</a:t>
            </a:r>
            <a:r>
              <a:rPr lang="en-US" dirty="0"/>
              <a:t> </a:t>
            </a:r>
          </a:p>
          <a:p>
            <a:r>
              <a:rPr lang="ru-RU" dirty="0"/>
              <a:t>Тел.: +7(342)236-47-47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Можно картинку красивой веселой печени)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3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гепатит С?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2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24018050"/>
              </p:ext>
            </p:extLst>
          </p:nvPr>
        </p:nvGraphicFramePr>
        <p:xfrm>
          <a:off x="827584" y="1052736"/>
          <a:ext cx="430567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776" y="1052736"/>
            <a:ext cx="3314142" cy="2209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31498" r="56906" b="-3978"/>
          <a:stretch/>
        </p:blipFill>
        <p:spPr bwMode="auto">
          <a:xfrm>
            <a:off x="5868144" y="3645024"/>
            <a:ext cx="2604118" cy="246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982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важно знать о вирусе гепатита С?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3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8377300"/>
              </p:ext>
            </p:extLst>
          </p:nvPr>
        </p:nvGraphicFramePr>
        <p:xfrm>
          <a:off x="914400" y="1124744"/>
          <a:ext cx="7772400" cy="4895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7464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можно заразиться вирусом гепатита С?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4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47920701"/>
              </p:ext>
            </p:extLst>
          </p:nvPr>
        </p:nvGraphicFramePr>
        <p:xfrm>
          <a:off x="539552" y="1196752"/>
          <a:ext cx="8147248" cy="4823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7811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делать для профилактики заражения и как не заразить других?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5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15699436"/>
              </p:ext>
            </p:extLst>
          </p:nvPr>
        </p:nvGraphicFramePr>
        <p:xfrm>
          <a:off x="467544" y="1484784"/>
          <a:ext cx="8173219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327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проявляется заболевание?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6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54785272"/>
              </p:ext>
            </p:extLst>
          </p:nvPr>
        </p:nvGraphicFramePr>
        <p:xfrm>
          <a:off x="611560" y="980728"/>
          <a:ext cx="78488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79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 опасен гепатит С?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7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90786978"/>
              </p:ext>
            </p:extLst>
          </p:nvPr>
        </p:nvGraphicFramePr>
        <p:xfrm>
          <a:off x="683568" y="1124744"/>
          <a:ext cx="8003232" cy="4895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708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выявить заболевание?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8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79716713"/>
              </p:ext>
            </p:extLst>
          </p:nvPr>
        </p:nvGraphicFramePr>
        <p:xfrm>
          <a:off x="683568" y="1052736"/>
          <a:ext cx="4896544" cy="4895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842" y="1052736"/>
            <a:ext cx="3068375" cy="204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62" y="3573016"/>
            <a:ext cx="3116149" cy="208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48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Можно ли вылечить хронический гепатит С?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>
                <a:solidFill>
                  <a:srgbClr val="000033">
                    <a:tint val="75000"/>
                  </a:srgbClr>
                </a:solidFill>
              </a:rPr>
              <a:pPr/>
              <a:t>9</a:t>
            </a:fld>
            <a:endParaRPr lang="ru-RU">
              <a:solidFill>
                <a:srgbClr val="000033">
                  <a:tint val="75000"/>
                </a:srgb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38475951"/>
              </p:ext>
            </p:extLst>
          </p:nvPr>
        </p:nvGraphicFramePr>
        <p:xfrm>
          <a:off x="539552" y="1268760"/>
          <a:ext cx="8147248" cy="4751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6633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951</Words>
  <Application>Microsoft Office PowerPoint</Application>
  <PresentationFormat>Экран (4:3)</PresentationFormat>
  <Paragraphs>82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ALS Wagon</vt:lpstr>
      <vt:lpstr>ALS Wagon Medium</vt:lpstr>
      <vt:lpstr>Arial</vt:lpstr>
      <vt:lpstr>Calibri</vt:lpstr>
      <vt:lpstr>Office Theme</vt:lpstr>
      <vt:lpstr>8_Office Theme</vt:lpstr>
      <vt:lpstr>Профилактика вирусного гепатита С</vt:lpstr>
      <vt:lpstr>Что такое гепатит С?</vt:lpstr>
      <vt:lpstr>Что важно знать о вирусе гепатита С?</vt:lpstr>
      <vt:lpstr>Как можно заразиться вирусом гепатита С?</vt:lpstr>
      <vt:lpstr>Что делать для профилактики заражения и как не заразить других?</vt:lpstr>
      <vt:lpstr>Как проявляется заболевание?</vt:lpstr>
      <vt:lpstr>Чем опасен гепатит С?</vt:lpstr>
      <vt:lpstr>Как выявить заболевание?</vt:lpstr>
      <vt:lpstr>Можно ли вылечить хронический гепатит С?</vt:lpstr>
      <vt:lpstr>Что важно знать, если человек инфицирован вирусом гепатита С?</vt:lpstr>
      <vt:lpstr>Подключайтесь к Общероссийской информационной кампании</vt:lpstr>
      <vt:lpstr>Желаем успехов!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Календарный план мероприятий проекта «Здоровое будущее»</dc:title>
  <dc:creator>сканер</dc:creator>
  <cp:lastModifiedBy>USER</cp:lastModifiedBy>
  <cp:revision>88</cp:revision>
  <cp:lastPrinted>2023-02-17T04:55:54Z</cp:lastPrinted>
  <dcterms:created xsi:type="dcterms:W3CDTF">2022-06-15T03:39:31Z</dcterms:created>
  <dcterms:modified xsi:type="dcterms:W3CDTF">2023-02-22T07:29:59Z</dcterms:modified>
</cp:coreProperties>
</file>