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sldIdLst>
    <p:sldId id="256" r:id="rId2"/>
    <p:sldId id="266" r:id="rId3"/>
    <p:sldId id="265" r:id="rId4"/>
    <p:sldId id="264" r:id="rId5"/>
    <p:sldId id="263" r:id="rId6"/>
    <p:sldId id="257" r:id="rId7"/>
    <p:sldId id="258" r:id="rId8"/>
    <p:sldId id="259" r:id="rId9"/>
    <p:sldId id="260" r:id="rId10"/>
    <p:sldId id="262" r:id="rId11"/>
    <p:sldId id="261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fizikum3" TargetMode="External"/><Relationship Id="rId2" Type="http://schemas.openxmlformats.org/officeDocument/2006/relationships/hyperlink" Target="https://museischool3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hyperlink" Target="https://view.genial.ly/5fb537c34bd8c4109c68859b/presentation-proverennyj-vremenem" TargetMode="External"/><Relationship Id="rId4" Type="http://schemas.openxmlformats.org/officeDocument/2006/relationships/hyperlink" Target="https://museischool3.ru/?page_id=998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museischool3.ru/?page_id=101" TargetMode="External"/><Relationship Id="rId2" Type="http://schemas.openxmlformats.org/officeDocument/2006/relationships/hyperlink" Target="https://view.genial.ly/5fb537c34bd8c4109c68859b/presentation-proverennyj-vremene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88024" y="1628800"/>
            <a:ext cx="3384376" cy="334837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Виртуальный школьный музей 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как уникальная форма представления краеведческого компонента 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ВПР по истории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32040" y="5157192"/>
            <a:ext cx="3168352" cy="1080120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Автор: учитель истории и обществознания 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МАОУ СОШ с УИОП №3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г.Березники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руководитель музея «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ФизикУМ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Зданович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Екатерина Владимировна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024" y="83167"/>
            <a:ext cx="3203848" cy="21358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3429000"/>
            <a:ext cx="3780421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4701" y="260649"/>
            <a:ext cx="1769479" cy="14401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55776" y="1211051"/>
            <a:ext cx="1486857" cy="14978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550687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4325" y="692696"/>
            <a:ext cx="7024744" cy="1143000"/>
          </a:xfrm>
        </p:spPr>
        <p:txBody>
          <a:bodyPr>
            <a:normAutofit/>
          </a:bodyPr>
          <a:lstStyle/>
          <a:p>
            <a:r>
              <a:rPr lang="ru-RU" sz="2800" b="1" u="sng" dirty="0">
                <a:latin typeface="Times New Roman" pitchFamily="18" charset="0"/>
                <a:cs typeface="Times New Roman" pitchFamily="18" charset="0"/>
              </a:rPr>
              <a:t>«Мои земляки в истории нашей страны».</a:t>
            </a:r>
            <a:br>
              <a:rPr lang="ru-RU" sz="2800" b="1" u="sng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5373216"/>
            <a:ext cx="6768752" cy="963469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Алексей  Сергеевич Вавилин</a:t>
            </a:r>
          </a:p>
          <a:p>
            <a:pPr marL="68580" indent="0"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Герой Советского Союза</a:t>
            </a:r>
          </a:p>
          <a:p>
            <a:pPr marL="68580" indent="0"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(закреплен за школой)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07179" y="1664804"/>
            <a:ext cx="4693213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1412776"/>
            <a:ext cx="2518534" cy="33580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06217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620688"/>
            <a:ext cx="7096634" cy="1549976"/>
          </a:xfrm>
        </p:spPr>
        <p:txBody>
          <a:bodyPr>
            <a:normAutofit/>
          </a:bodyPr>
          <a:lstStyle/>
          <a:p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Ожидаемые результаты проекта</a:t>
            </a:r>
            <a:b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Знакомство учащихся  с виртуальным музеем школы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Использование новых форм подготовки учащихся к ВПР по истории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Расширение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интеллектуального потенциала учащихся через приобщение к различным информационным платформам</a:t>
            </a:r>
            <a:r>
              <a:rPr lang="ru-RU" b="1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84168" y="4869160"/>
            <a:ext cx="2123728" cy="14158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096210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196752"/>
            <a:ext cx="6952618" cy="973912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Краеведческий компонент включает в себя следующие содержательные линии: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2323652"/>
            <a:ext cx="6705193" cy="3769644"/>
          </a:xfrm>
        </p:spPr>
        <p:txBody>
          <a:bodyPr>
            <a:no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содержит идеи, теории, законы, закономерности, характеризующие культурные, исторические, географические особенности родного края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Ценностная – предполагает формирование краеведческого мировоззрения, ориентацию на ценности региональной культуры, на ее изучение, сохранении</a:t>
            </a:r>
          </a:p>
          <a:p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Деятельностная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способствует становлению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культуросообразного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поведения с учетом особенностей родного края в единстве разнообразных видов деятельности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Творческая – предусматривает развитие творческих способностей учащихся, исследовательских умений, самообразования средствами краеведческого компонента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3945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Краеведческий компонент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Сайт «Увлекательное краеведение»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заданий ВПР по истории  с помощью онлайн ВПР-тренажера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Виртуальный музей «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ФизикУМ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671264" cy="2835797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 знаний и изучение  истории школы, города, края с помощью виртуальных экскурсий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010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083CF4A-8F61-4D55-B276-ED029538B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8A879D0-17FF-4178-A5F7-78D6A52618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522" y="2323652"/>
            <a:ext cx="4782583" cy="3508977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виртуального музея «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ФизикУМ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68580" indent="0" algn="ctr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МАОУ «СОШ с УИОП №3» г. Березники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984382F-8FC9-4334-BE15-FE8368C93A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33952" y="850229"/>
            <a:ext cx="1486857" cy="14978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F3B2100-60BE-4A16-8191-2885CA55EC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92080" y="3571213"/>
            <a:ext cx="3126398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956593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8954C65-918C-4109-899F-EF420F453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B74E05C-3DD6-4C96-BCD4-B78013269C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 algn="ctr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Трансформация восприятия музейного пространства с помощью визуализации, выработки новых визуальных стратегий соответствует духу времени. Такие формы представления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передачи  информации близки современному поколению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>
              <a:buNone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A456990-F552-419D-9A53-765F97C50A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88224" y="696908"/>
            <a:ext cx="1982587" cy="14869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80569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908720"/>
            <a:ext cx="7024626" cy="1261944"/>
          </a:xfrm>
        </p:spPr>
        <p:txBody>
          <a:bodyPr>
            <a:normAutofit fontScale="90000"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u="sng" dirty="0">
                <a:latin typeface="Times New Roman" pitchFamily="18" charset="0"/>
                <a:cs typeface="Times New Roman" pitchFamily="18" charset="0"/>
              </a:rPr>
              <a:t>Виртуальный школьный музей – «</a:t>
            </a:r>
            <a:r>
              <a:rPr lang="ru-RU" sz="3100" b="1" u="sng" dirty="0" err="1">
                <a:latin typeface="Times New Roman" pitchFamily="18" charset="0"/>
                <a:cs typeface="Times New Roman" pitchFamily="18" charset="0"/>
              </a:rPr>
              <a:t>ФизикУМ</a:t>
            </a:r>
            <a:r>
              <a:rPr lang="ru-RU" sz="3100" b="1" u="sng" dirty="0">
                <a:latin typeface="Times New Roman" pitchFamily="18" charset="0"/>
                <a:cs typeface="Times New Roman" pitchFamily="18" charset="0"/>
              </a:rPr>
              <a:t>» - пространство… </a:t>
            </a:r>
            <a:br>
              <a:rPr lang="ru-RU" sz="3100" b="1" u="sng" dirty="0">
                <a:latin typeface="Times New Roman" pitchFamily="18" charset="0"/>
                <a:cs typeface="Times New Roman" pitchFamily="18" charset="0"/>
              </a:rPr>
            </a:br>
            <a:endParaRPr lang="ru-RU" sz="3100" b="1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2363587"/>
            <a:ext cx="6777317" cy="3508977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Сайт музея «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ФизикУМ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  <a:hlinkClick r:id="rId2"/>
              </a:rPr>
              <a:t>https://museischool3.ru/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Группа ВК </a:t>
            </a:r>
            <a:r>
              <a:rPr lang="en-US" b="1" dirty="0">
                <a:latin typeface="Times New Roman" pitchFamily="18" charset="0"/>
                <a:cs typeface="Times New Roman" pitchFamily="18" charset="0"/>
                <a:hlinkClick r:id="rId3"/>
              </a:rPr>
              <a:t>https://vk.com/fizikum3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Кодирование информации музейных фондов с помощью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Q-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кодов </a:t>
            </a:r>
            <a:r>
              <a:rPr lang="en-US" b="1" dirty="0">
                <a:latin typeface="Times New Roman" pitchFamily="18" charset="0"/>
                <a:cs typeface="Times New Roman" pitchFamily="18" charset="0"/>
                <a:hlinkClick r:id="rId4"/>
              </a:rPr>
              <a:t>https://museischool3.ru/?page_id=998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Создание виртуальных экскурсий</a:t>
            </a:r>
          </a:p>
          <a:p>
            <a:pPr marL="68580" indent="0" algn="ctr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  <a:hlinkClick r:id="rId5"/>
              </a:rPr>
              <a:t>https://view.genial.ly/5fb537c34bd8c4109c68859b/presentation-proverennyj-vremenem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68580" indent="0"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26266" y="1265989"/>
            <a:ext cx="2088232" cy="216024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64934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u="sng" dirty="0">
                <a:latin typeface="Times New Roman" pitchFamily="18" charset="0"/>
                <a:cs typeface="Times New Roman" pitchFamily="18" charset="0"/>
              </a:rPr>
              <a:t>ВПР  по истории 7 класс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6858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Часть 2 задание 12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Вспомните важнейшие события истории Вашего региона или населённого пункта и выполните задание.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Напишите небольшой рассказ на </a:t>
            </a:r>
            <a:r>
              <a:rPr lang="ru-RU" b="1" i="1" u="sng" dirty="0">
                <a:latin typeface="Times New Roman" pitchFamily="18" charset="0"/>
                <a:cs typeface="Times New Roman" pitchFamily="18" charset="0"/>
              </a:rPr>
              <a:t>тему «Мои земляки в истории нашей страны».</a:t>
            </a:r>
          </a:p>
          <a:p>
            <a:pPr marL="6858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В рассказе необходимо указать не менее двух исторических деятелей, жизнь которых связана с вашим регионом, и охарактеризовать участие этих исторических деятелей в событиях и процессах истории нашей страны.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36096" y="836712"/>
            <a:ext cx="2611016" cy="17309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127435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4437112"/>
            <a:ext cx="6417161" cy="1395517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  <a:hlinkClick r:id="rId2"/>
              </a:rPr>
              <a:t>https://view.genial.ly/5fb537c34bd8c4109c68859b/presentation-proverennyj-vremenem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  <a:hlinkClick r:id="rId3"/>
              </a:rPr>
              <a:t>https://museischool3.ru/?page_id=101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63688" y="764704"/>
            <a:ext cx="5688632" cy="3485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97484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484784"/>
            <a:ext cx="6696862" cy="685880"/>
          </a:xfrm>
        </p:spPr>
        <p:txBody>
          <a:bodyPr>
            <a:noAutofit/>
          </a:bodyPr>
          <a:lstStyle/>
          <a:p>
            <a:r>
              <a:rPr lang="ru-RU" sz="2800" b="1" u="sng" dirty="0">
                <a:latin typeface="Times New Roman" pitchFamily="18" charset="0"/>
                <a:cs typeface="Times New Roman" pitchFamily="18" charset="0"/>
              </a:rPr>
              <a:t>«Мои земляки в истории нашей страны».</a:t>
            </a:r>
            <a:r>
              <a:rPr lang="ru-RU" sz="2800" b="1" i="1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u="sng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9" y="1628800"/>
            <a:ext cx="3456384" cy="4203829"/>
          </a:xfrm>
        </p:spPr>
        <p:txBody>
          <a:bodyPr>
            <a:normAutofit fontScale="25000" lnSpcReduction="20000"/>
          </a:bodyPr>
          <a:lstStyle/>
          <a:p>
            <a:pPr algn="ctr" fontAlgn="t"/>
            <a:endParaRPr lang="ru-RU" sz="4400" b="1" dirty="0"/>
          </a:p>
          <a:p>
            <a:pPr algn="ctr" fontAlgn="t"/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Василий Васильевич Ефимов</a:t>
            </a:r>
          </a:p>
          <a:p>
            <a:pPr marL="68580" indent="0" algn="ctr" fontAlgn="t">
              <a:buNone/>
            </a:pPr>
            <a:endParaRPr lang="ru-RU" sz="6400" dirty="0">
              <a:latin typeface="Times New Roman" pitchFamily="18" charset="0"/>
              <a:cs typeface="Times New Roman" pitchFamily="18" charset="0"/>
            </a:endParaRPr>
          </a:p>
          <a:p>
            <a:pPr marL="68580" indent="0" algn="ctr">
              <a:buNone/>
            </a:pPr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Педагогический стаж Василия Васильевича Ефимова 50 лет.</a:t>
            </a:r>
          </a:p>
          <a:p>
            <a:pPr marL="68580" indent="0" algn="ctr">
              <a:buNone/>
            </a:pPr>
            <a:endParaRPr lang="ru-RU" sz="6400" b="1" dirty="0">
              <a:latin typeface="Times New Roman" pitchFamily="18" charset="0"/>
              <a:cs typeface="Times New Roman" pitchFamily="18" charset="0"/>
            </a:endParaRPr>
          </a:p>
          <a:p>
            <a:pPr marL="68580" indent="0" algn="ctr">
              <a:buNone/>
            </a:pPr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Заслуженный учитель Российской Федерации, Отличник народного просвещения, награждён медалью «За трудовую доблесть», орденом Трудовой славы </a:t>
            </a:r>
            <a:r>
              <a:rPr lang="en-US" sz="6400" b="1" dirty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 степени, орденом Почёта. Лауреат премии Президента и лауреат премии губернатора в рамках национального проекта «Образование», Почетный гражданин города Березники.</a:t>
            </a:r>
          </a:p>
          <a:p>
            <a:pPr marL="68580" indent="0" algn="ctr">
              <a:buNone/>
            </a:pPr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400" b="1" dirty="0">
                <a:latin typeface="Times New Roman" pitchFamily="18" charset="0"/>
                <a:cs typeface="Times New Roman" pitchFamily="18" charset="0"/>
              </a:rPr>
            </a:br>
            <a:endParaRPr lang="ru-RU" sz="6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https://permfaces.com/uploads/d92a9f1eb96ba573661bd76a630c7495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173944"/>
            <a:ext cx="3600400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47899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273</TotalTime>
  <Words>408</Words>
  <Application>Microsoft Office PowerPoint</Application>
  <PresentationFormat>Экран (4:3)</PresentationFormat>
  <Paragraphs>49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Остин</vt:lpstr>
      <vt:lpstr>Виртуальный школьный музей  как уникальная форма представления краеведческого компонента  ВПР по истории</vt:lpstr>
      <vt:lpstr>Краеведческий компонент включает в себя следующие содержательные линии: </vt:lpstr>
      <vt:lpstr>Краеведческий компонент</vt:lpstr>
      <vt:lpstr>Цель проекта</vt:lpstr>
      <vt:lpstr>Актуальность проекта</vt:lpstr>
      <vt:lpstr>     Виртуальный школьный музей – «ФизикУМ» - пространство…  </vt:lpstr>
      <vt:lpstr>ВПР  по истории 7 класс</vt:lpstr>
      <vt:lpstr> </vt:lpstr>
      <vt:lpstr>«Мои земляки в истории нашей страны». </vt:lpstr>
      <vt:lpstr>«Мои земляки в истории нашей страны». </vt:lpstr>
      <vt:lpstr>Ожидаемые результаты проекта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Виртуальный школьный музей  как уникальная форма представления краеведческого компонента  ВПР по истории</dc:title>
  <dc:creator>User</dc:creator>
  <cp:lastModifiedBy>Пользователь</cp:lastModifiedBy>
  <cp:revision>22</cp:revision>
  <dcterms:created xsi:type="dcterms:W3CDTF">2021-11-29T18:28:30Z</dcterms:created>
  <dcterms:modified xsi:type="dcterms:W3CDTF">2024-04-23T05:12:21Z</dcterms:modified>
</cp:coreProperties>
</file>