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6" r:id="rId3"/>
    <p:sldId id="265" r:id="rId4"/>
    <p:sldId id="264" r:id="rId5"/>
    <p:sldId id="263" r:id="rId6"/>
    <p:sldId id="257" r:id="rId7"/>
    <p:sldId id="258" r:id="rId8"/>
    <p:sldId id="259" r:id="rId9"/>
    <p:sldId id="260" r:id="rId10"/>
    <p:sldId id="262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izikum3" TargetMode="External"/><Relationship Id="rId2" Type="http://schemas.openxmlformats.org/officeDocument/2006/relationships/hyperlink" Target="https://museischool3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view.genial.ly/5fb537c34bd8c4109c68859b/presentation-proverennyj-vremenem" TargetMode="External"/><Relationship Id="rId4" Type="http://schemas.openxmlformats.org/officeDocument/2006/relationships/hyperlink" Target="https://museischool3.ru/?page_id=99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useischool3.ru/?page_id=101" TargetMode="External"/><Relationship Id="rId2" Type="http://schemas.openxmlformats.org/officeDocument/2006/relationships/hyperlink" Target="https://view.genial.ly/5fb537c34bd8c4109c68859b/presentation-proverennyj-vremene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1628800"/>
            <a:ext cx="3384376" cy="33483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Виртуальный школьный музей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уникальная форма представления краеведческого компонента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ВПР по истории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157192"/>
            <a:ext cx="3168352" cy="10801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Автор: учитель истории и обществознания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МАОУ СОШ с УИОП №3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г.Березники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руководитель музея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ФизикУМ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Зданович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Екатерина Владимировна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83167"/>
            <a:ext cx="3203848" cy="213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429000"/>
            <a:ext cx="378042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701" y="260649"/>
            <a:ext cx="1769479" cy="1440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211051"/>
            <a:ext cx="1486857" cy="149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506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325" y="692696"/>
            <a:ext cx="7024744" cy="1143000"/>
          </a:xfrm>
        </p:spPr>
        <p:txBody>
          <a:bodyPr>
            <a:normAutofit/>
          </a:bodyPr>
          <a:lstStyle/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«Мои земляки в истории нашей страны».</a:t>
            </a:r>
            <a:br>
              <a:rPr lang="ru-RU" sz="2800" b="1" u="sng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373216"/>
            <a:ext cx="6768752" cy="96346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Алексей  Сергеевич Вавилин</a:t>
            </a:r>
          </a:p>
          <a:p>
            <a:pPr marL="6858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</a:p>
          <a:p>
            <a:pPr marL="6858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(закреплен за школой)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7179" y="1664804"/>
            <a:ext cx="469321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12776"/>
            <a:ext cx="2518534" cy="3358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621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96634" cy="1549976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Ожидаемые результаты проекта</a:t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Знакомство учащихся  с виртуальным музеем школы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новых форм подготовки учащихся к ВПР по истории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интеллектуального потенциала учащихся через приобщение к различным информационным платформам</a:t>
            </a:r>
            <a:r>
              <a:rPr lang="ru-RU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869160"/>
            <a:ext cx="2123728" cy="141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962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6952618" cy="97391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Краеведческий компонент включает в себя следующие содержательные линии: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23652"/>
            <a:ext cx="6705193" cy="376964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содержит идеи, теории, законы, закономерности, характеризующие культурные, исторические, географические особенности родного края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Ценностная – предполагает формирование краеведческого мировоззрения, ориентацию на ценности региональной культуры, на ее изучение, сохранении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способствует становлению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культуросообразного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с учетом особенностей родного края в единстве разнообразных видов деятельности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– предусматривает развитие творческих способностей учащихся, исследовательских умений, самообразования средствами краеведческого компонента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9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Краеведческий компонент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«Увлекательное краеведение»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заданий ВПР по истории  с помощью онлайн ВПР-тренажера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музей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ФизикУМ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671264" cy="283579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знаний и изучение  истории школы, города, края с помощью виртуальных экскурсий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1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83CF4A-8F61-4D55-B276-ED029538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A879D0-17FF-4178-A5F7-78D6A5261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22" y="2323652"/>
            <a:ext cx="4782583" cy="350897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виртуального музея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ФизикУМ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6858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МАОУ «СОШ с УИОП №3» г. Березники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984382F-8FC9-4334-BE15-FE8368C93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952" y="850229"/>
            <a:ext cx="1486857" cy="149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3B2100-60BE-4A16-8191-2885CA55E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571213"/>
            <a:ext cx="312639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565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954C65-918C-4109-899F-EF420F45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74E05C-3DD6-4C96-BCD4-B78013269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восприятия музейного пространства с помощью визуализации, выработки новых визуальных стратегий соответствует духу времени. Такие формы представления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передачи  информации близки современному поколению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456990-F552-419D-9A53-765F97C50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696908"/>
            <a:ext cx="1982587" cy="148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056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626" cy="126194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>
                <a:latin typeface="Times New Roman" pitchFamily="18" charset="0"/>
                <a:cs typeface="Times New Roman" pitchFamily="18" charset="0"/>
              </a:rPr>
              <a:t>Виртуальный школьный музей – «</a:t>
            </a:r>
            <a:r>
              <a:rPr lang="ru-RU" sz="3100" b="1" u="sng" dirty="0" err="1">
                <a:latin typeface="Times New Roman" pitchFamily="18" charset="0"/>
                <a:cs typeface="Times New Roman" pitchFamily="18" charset="0"/>
              </a:rPr>
              <a:t>ФизикУМ</a:t>
            </a:r>
            <a:r>
              <a:rPr lang="ru-RU" sz="3100" b="1" u="sng" dirty="0">
                <a:latin typeface="Times New Roman" pitchFamily="18" charset="0"/>
                <a:cs typeface="Times New Roman" pitchFamily="18" charset="0"/>
              </a:rPr>
              <a:t>» - пространство… </a:t>
            </a:r>
            <a:br>
              <a:rPr lang="ru-RU" sz="3100" b="1" u="sng" dirty="0">
                <a:latin typeface="Times New Roman" pitchFamily="18" charset="0"/>
                <a:cs typeface="Times New Roman" pitchFamily="18" charset="0"/>
              </a:rPr>
            </a:br>
            <a:endParaRPr lang="ru-RU" sz="31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63587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Сайт музея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ФизикУМ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2"/>
              </a:rPr>
              <a:t>https://museischool3.ru/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Группа ВК 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3"/>
              </a:rPr>
              <a:t>https://vk.com/fizikum3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Кодирование информации музейных фондов с помощью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Q-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кодов 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4"/>
              </a:rPr>
              <a:t>https://museischool3.ru/?page_id=998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виртуальных экскурсий</a:t>
            </a:r>
          </a:p>
          <a:p>
            <a:pPr marL="68580" indent="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  <a:hlinkClick r:id="rId5"/>
              </a:rPr>
              <a:t>https://view.genial.ly/5fb537c34bd8c4109c68859b/presentation-proverennyj-vremenem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6266" y="1265989"/>
            <a:ext cx="2088232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493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ВПР  по истории 7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Часть 2 задание 12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Вспомните важнейшие события истории Вашего региона или населённого пункта и выполните задание.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Напишите небольшой рассказ на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тему «Мои земляки в истории нашей страны».</a:t>
            </a:r>
          </a:p>
          <a:p>
            <a:pPr marL="6858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В рассказе необходимо указать не менее двух исторических деятелей, жизнь которых связана с вашим регионом, и охарактеризовать участие этих исторических деятелей в событиях и процессах истории нашей страны.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836712"/>
            <a:ext cx="2611016" cy="173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274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437112"/>
            <a:ext cx="6417161" cy="139551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  <a:hlinkClick r:id="rId2"/>
              </a:rPr>
              <a:t>https://view.genial.ly/5fb537c34bd8c4109c68859b/presentation-proverennyj-vremenem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  <a:hlinkClick r:id="rId3"/>
              </a:rPr>
              <a:t>https://museischool3.ru/?page_id=101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3688" y="764704"/>
            <a:ext cx="5688632" cy="348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4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484784"/>
            <a:ext cx="6696862" cy="685880"/>
          </a:xfrm>
        </p:spPr>
        <p:txBody>
          <a:bodyPr>
            <a:noAutofit/>
          </a:bodyPr>
          <a:lstStyle/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«Мои земляки в истории нашей страны».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u="sng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9" y="1628800"/>
            <a:ext cx="3456384" cy="4203829"/>
          </a:xfrm>
        </p:spPr>
        <p:txBody>
          <a:bodyPr>
            <a:normAutofit fontScale="25000" lnSpcReduction="20000"/>
          </a:bodyPr>
          <a:lstStyle/>
          <a:p>
            <a:pPr algn="ctr" fontAlgn="t"/>
            <a:endParaRPr lang="ru-RU" sz="4400" b="1" dirty="0"/>
          </a:p>
          <a:p>
            <a:pPr algn="ctr" fontAlgn="t"/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Василий Васильевич Ефимов</a:t>
            </a:r>
          </a:p>
          <a:p>
            <a:pPr marL="68580" indent="0" algn="ctr" fontAlgn="t">
              <a:buNone/>
            </a:pP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Педагогический стаж Василия Васильевича Ефимова 50 лет.</a:t>
            </a:r>
          </a:p>
          <a:p>
            <a:pPr marL="68580" indent="0" algn="ctr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Заслуженный учитель Российской Федерации, Отличник народного просвещения, награждён медалью «За трудовую доблесть», орденом Трудовой славы 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степени, орденом Почёта. Лауреат премии Президента и лауреат премии губернатора в рамках национального проекта «Образование», Почетный гражданин города Березники.</a:t>
            </a:r>
          </a:p>
          <a:p>
            <a:pPr marL="68580" indent="0" algn="ctr"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dirty="0">
                <a:latin typeface="Times New Roman" pitchFamily="18" charset="0"/>
                <a:cs typeface="Times New Roman" pitchFamily="18" charset="0"/>
              </a:rPr>
            </a:b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permfaces.com/uploads/d92a9f1eb96ba573661bd76a630c749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73944"/>
            <a:ext cx="360040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89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273</TotalTime>
  <Words>408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Виртуальный школьный музей  как уникальная форма представления краеведческого компонента  ВПР по истории</vt:lpstr>
      <vt:lpstr>Краеведческий компонент включает в себя следующие содержательные линии: </vt:lpstr>
      <vt:lpstr>Краеведческий компонент</vt:lpstr>
      <vt:lpstr>Цель проекта</vt:lpstr>
      <vt:lpstr>Актуальность проекта</vt:lpstr>
      <vt:lpstr>     Виртуальный школьный музей – «ФизикУМ» - пространство…  </vt:lpstr>
      <vt:lpstr>ВПР  по истории 7 класс</vt:lpstr>
      <vt:lpstr> </vt:lpstr>
      <vt:lpstr>«Мои земляки в истории нашей страны». </vt:lpstr>
      <vt:lpstr>«Мои земляки в истории нашей страны». </vt:lpstr>
      <vt:lpstr>Ожидаемые результаты проекта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Виртуальный школьный музей  как уникальная форма представления краеведческого компонента  ВПР по истории</dc:title>
  <dc:creator>User</dc:creator>
  <cp:lastModifiedBy>Пользователь</cp:lastModifiedBy>
  <cp:revision>22</cp:revision>
  <dcterms:created xsi:type="dcterms:W3CDTF">2021-11-29T18:28:30Z</dcterms:created>
  <dcterms:modified xsi:type="dcterms:W3CDTF">2024-04-23T05:12:21Z</dcterms:modified>
</cp:coreProperties>
</file>